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0" r:id="rId3"/>
    <p:sldId id="259" r:id="rId4"/>
    <p:sldId id="258" r:id="rId5"/>
    <p:sldId id="256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6999" y="2636912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Истинность высказываний со словами «не», «и», «или»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075" y="1210020"/>
            <a:ext cx="8478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Горячев А.В.</a:t>
            </a:r>
          </a:p>
          <a:p>
            <a:pPr algn="ctr"/>
            <a:r>
              <a:rPr lang="ru-RU" sz="2800" dirty="0" smtClean="0"/>
              <a:t>Информатика  в играх и задачах    4 класс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08004" y="5229200"/>
            <a:ext cx="44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Минькова </a:t>
            </a:r>
            <a:r>
              <a:rPr lang="ru-RU" dirty="0" smtClean="0"/>
              <a:t>Наталья </a:t>
            </a:r>
            <a:r>
              <a:rPr lang="ru-RU" dirty="0" smtClean="0"/>
              <a:t>Николаевна</a:t>
            </a:r>
          </a:p>
          <a:p>
            <a:r>
              <a:rPr lang="ru-RU" dirty="0" smtClean="0"/>
              <a:t>Учитель начальных классов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" y="188640"/>
            <a:ext cx="815914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" y="646273"/>
            <a:ext cx="3694647" cy="5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8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1408673"/>
            <a:ext cx="3600400" cy="35283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900" y="1429811"/>
            <a:ext cx="3627437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891555" y="386214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36308" y="386104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91555" y="2394992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636308" y="2426327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85016" y="298804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5256584" cy="515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4103948" y="2708920"/>
            <a:ext cx="1908212" cy="180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292080" y="3401171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99992" y="33929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07810" y="170080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87824" y="242088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43808" y="386104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05136"/>
            <a:ext cx="477667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477667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3643232" y="1759527"/>
            <a:ext cx="859495" cy="3422073"/>
          </a:xfrm>
          <a:custGeom>
            <a:avLst/>
            <a:gdLst>
              <a:gd name="connsiteX0" fmla="*/ 845941 w 845941"/>
              <a:gd name="connsiteY0" fmla="*/ 0 h 3422073"/>
              <a:gd name="connsiteX1" fmla="*/ 250196 w 845941"/>
              <a:gd name="connsiteY1" fmla="*/ 554182 h 3422073"/>
              <a:gd name="connsiteX2" fmla="*/ 194778 w 845941"/>
              <a:gd name="connsiteY2" fmla="*/ 872837 h 3422073"/>
              <a:gd name="connsiteX3" fmla="*/ 194778 w 845941"/>
              <a:gd name="connsiteY3" fmla="*/ 678873 h 3422073"/>
              <a:gd name="connsiteX4" fmla="*/ 56232 w 845941"/>
              <a:gd name="connsiteY4" fmla="*/ 1052946 h 3422073"/>
              <a:gd name="connsiteX5" fmla="*/ 42378 w 845941"/>
              <a:gd name="connsiteY5" fmla="*/ 1440873 h 3422073"/>
              <a:gd name="connsiteX6" fmla="*/ 814 w 845941"/>
              <a:gd name="connsiteY6" fmla="*/ 1842655 h 3422073"/>
              <a:gd name="connsiteX7" fmla="*/ 83941 w 845941"/>
              <a:gd name="connsiteY7" fmla="*/ 2272146 h 3422073"/>
              <a:gd name="connsiteX8" fmla="*/ 180923 w 845941"/>
              <a:gd name="connsiteY8" fmla="*/ 2590800 h 3422073"/>
              <a:gd name="connsiteX9" fmla="*/ 291759 w 845941"/>
              <a:gd name="connsiteY9" fmla="*/ 2881746 h 3422073"/>
              <a:gd name="connsiteX10" fmla="*/ 444159 w 845941"/>
              <a:gd name="connsiteY10" fmla="*/ 3214255 h 3422073"/>
              <a:gd name="connsiteX11" fmla="*/ 541141 w 845941"/>
              <a:gd name="connsiteY11" fmla="*/ 3366655 h 3422073"/>
              <a:gd name="connsiteX12" fmla="*/ 651978 w 845941"/>
              <a:gd name="connsiteY12" fmla="*/ 3422073 h 3422073"/>
              <a:gd name="connsiteX13" fmla="*/ 651978 w 845941"/>
              <a:gd name="connsiteY13" fmla="*/ 3422073 h 3422073"/>
              <a:gd name="connsiteX0" fmla="*/ 845941 w 845941"/>
              <a:gd name="connsiteY0" fmla="*/ 0 h 3422073"/>
              <a:gd name="connsiteX1" fmla="*/ 250196 w 845941"/>
              <a:gd name="connsiteY1" fmla="*/ 554182 h 3422073"/>
              <a:gd name="connsiteX2" fmla="*/ 153214 w 845941"/>
              <a:gd name="connsiteY2" fmla="*/ 845128 h 3422073"/>
              <a:gd name="connsiteX3" fmla="*/ 194778 w 845941"/>
              <a:gd name="connsiteY3" fmla="*/ 678873 h 3422073"/>
              <a:gd name="connsiteX4" fmla="*/ 56232 w 845941"/>
              <a:gd name="connsiteY4" fmla="*/ 1052946 h 3422073"/>
              <a:gd name="connsiteX5" fmla="*/ 42378 w 845941"/>
              <a:gd name="connsiteY5" fmla="*/ 1440873 h 3422073"/>
              <a:gd name="connsiteX6" fmla="*/ 814 w 845941"/>
              <a:gd name="connsiteY6" fmla="*/ 1842655 h 3422073"/>
              <a:gd name="connsiteX7" fmla="*/ 83941 w 845941"/>
              <a:gd name="connsiteY7" fmla="*/ 2272146 h 3422073"/>
              <a:gd name="connsiteX8" fmla="*/ 180923 w 845941"/>
              <a:gd name="connsiteY8" fmla="*/ 2590800 h 3422073"/>
              <a:gd name="connsiteX9" fmla="*/ 291759 w 845941"/>
              <a:gd name="connsiteY9" fmla="*/ 2881746 h 3422073"/>
              <a:gd name="connsiteX10" fmla="*/ 444159 w 845941"/>
              <a:gd name="connsiteY10" fmla="*/ 3214255 h 3422073"/>
              <a:gd name="connsiteX11" fmla="*/ 541141 w 845941"/>
              <a:gd name="connsiteY11" fmla="*/ 3366655 h 3422073"/>
              <a:gd name="connsiteX12" fmla="*/ 651978 w 845941"/>
              <a:gd name="connsiteY12" fmla="*/ 3422073 h 3422073"/>
              <a:gd name="connsiteX13" fmla="*/ 651978 w 845941"/>
              <a:gd name="connsiteY13" fmla="*/ 3422073 h 3422073"/>
              <a:gd name="connsiteX0" fmla="*/ 845941 w 845941"/>
              <a:gd name="connsiteY0" fmla="*/ 0 h 3422073"/>
              <a:gd name="connsiteX1" fmla="*/ 250196 w 845941"/>
              <a:gd name="connsiteY1" fmla="*/ 554182 h 3422073"/>
              <a:gd name="connsiteX2" fmla="*/ 97796 w 845941"/>
              <a:gd name="connsiteY2" fmla="*/ 817418 h 3422073"/>
              <a:gd name="connsiteX3" fmla="*/ 194778 w 845941"/>
              <a:gd name="connsiteY3" fmla="*/ 678873 h 3422073"/>
              <a:gd name="connsiteX4" fmla="*/ 56232 w 845941"/>
              <a:gd name="connsiteY4" fmla="*/ 1052946 h 3422073"/>
              <a:gd name="connsiteX5" fmla="*/ 42378 w 845941"/>
              <a:gd name="connsiteY5" fmla="*/ 1440873 h 3422073"/>
              <a:gd name="connsiteX6" fmla="*/ 814 w 845941"/>
              <a:gd name="connsiteY6" fmla="*/ 1842655 h 3422073"/>
              <a:gd name="connsiteX7" fmla="*/ 83941 w 845941"/>
              <a:gd name="connsiteY7" fmla="*/ 2272146 h 3422073"/>
              <a:gd name="connsiteX8" fmla="*/ 180923 w 845941"/>
              <a:gd name="connsiteY8" fmla="*/ 2590800 h 3422073"/>
              <a:gd name="connsiteX9" fmla="*/ 291759 w 845941"/>
              <a:gd name="connsiteY9" fmla="*/ 2881746 h 3422073"/>
              <a:gd name="connsiteX10" fmla="*/ 444159 w 845941"/>
              <a:gd name="connsiteY10" fmla="*/ 3214255 h 3422073"/>
              <a:gd name="connsiteX11" fmla="*/ 541141 w 845941"/>
              <a:gd name="connsiteY11" fmla="*/ 3366655 h 3422073"/>
              <a:gd name="connsiteX12" fmla="*/ 651978 w 845941"/>
              <a:gd name="connsiteY12" fmla="*/ 3422073 h 3422073"/>
              <a:gd name="connsiteX13" fmla="*/ 651978 w 845941"/>
              <a:gd name="connsiteY13" fmla="*/ 3422073 h 3422073"/>
              <a:gd name="connsiteX0" fmla="*/ 863118 w 863118"/>
              <a:gd name="connsiteY0" fmla="*/ 0 h 3422073"/>
              <a:gd name="connsiteX1" fmla="*/ 267373 w 863118"/>
              <a:gd name="connsiteY1" fmla="*/ 554182 h 3422073"/>
              <a:gd name="connsiteX2" fmla="*/ 114973 w 863118"/>
              <a:gd name="connsiteY2" fmla="*/ 817418 h 3422073"/>
              <a:gd name="connsiteX3" fmla="*/ 211955 w 863118"/>
              <a:gd name="connsiteY3" fmla="*/ 678873 h 3422073"/>
              <a:gd name="connsiteX4" fmla="*/ 73409 w 863118"/>
              <a:gd name="connsiteY4" fmla="*/ 1052946 h 3422073"/>
              <a:gd name="connsiteX5" fmla="*/ 4137 w 863118"/>
              <a:gd name="connsiteY5" fmla="*/ 1427018 h 3422073"/>
              <a:gd name="connsiteX6" fmla="*/ 17991 w 863118"/>
              <a:gd name="connsiteY6" fmla="*/ 1842655 h 3422073"/>
              <a:gd name="connsiteX7" fmla="*/ 101118 w 863118"/>
              <a:gd name="connsiteY7" fmla="*/ 2272146 h 3422073"/>
              <a:gd name="connsiteX8" fmla="*/ 198100 w 863118"/>
              <a:gd name="connsiteY8" fmla="*/ 2590800 h 3422073"/>
              <a:gd name="connsiteX9" fmla="*/ 308936 w 863118"/>
              <a:gd name="connsiteY9" fmla="*/ 2881746 h 3422073"/>
              <a:gd name="connsiteX10" fmla="*/ 461336 w 863118"/>
              <a:gd name="connsiteY10" fmla="*/ 3214255 h 3422073"/>
              <a:gd name="connsiteX11" fmla="*/ 558318 w 863118"/>
              <a:gd name="connsiteY11" fmla="*/ 3366655 h 3422073"/>
              <a:gd name="connsiteX12" fmla="*/ 669155 w 863118"/>
              <a:gd name="connsiteY12" fmla="*/ 3422073 h 3422073"/>
              <a:gd name="connsiteX13" fmla="*/ 669155 w 863118"/>
              <a:gd name="connsiteY13" fmla="*/ 3422073 h 3422073"/>
              <a:gd name="connsiteX0" fmla="*/ 863118 w 863118"/>
              <a:gd name="connsiteY0" fmla="*/ 0 h 3422073"/>
              <a:gd name="connsiteX1" fmla="*/ 267373 w 863118"/>
              <a:gd name="connsiteY1" fmla="*/ 554182 h 3422073"/>
              <a:gd name="connsiteX2" fmla="*/ 114973 w 863118"/>
              <a:gd name="connsiteY2" fmla="*/ 817418 h 3422073"/>
              <a:gd name="connsiteX3" fmla="*/ 211955 w 863118"/>
              <a:gd name="connsiteY3" fmla="*/ 678873 h 3422073"/>
              <a:gd name="connsiteX4" fmla="*/ 73409 w 863118"/>
              <a:gd name="connsiteY4" fmla="*/ 1052946 h 3422073"/>
              <a:gd name="connsiteX5" fmla="*/ 4137 w 863118"/>
              <a:gd name="connsiteY5" fmla="*/ 1427018 h 3422073"/>
              <a:gd name="connsiteX6" fmla="*/ 17991 w 863118"/>
              <a:gd name="connsiteY6" fmla="*/ 1842655 h 3422073"/>
              <a:gd name="connsiteX7" fmla="*/ 101118 w 863118"/>
              <a:gd name="connsiteY7" fmla="*/ 2272146 h 3422073"/>
              <a:gd name="connsiteX8" fmla="*/ 198100 w 863118"/>
              <a:gd name="connsiteY8" fmla="*/ 2590800 h 3422073"/>
              <a:gd name="connsiteX9" fmla="*/ 308936 w 863118"/>
              <a:gd name="connsiteY9" fmla="*/ 2881746 h 3422073"/>
              <a:gd name="connsiteX10" fmla="*/ 461336 w 863118"/>
              <a:gd name="connsiteY10" fmla="*/ 3214255 h 3422073"/>
              <a:gd name="connsiteX11" fmla="*/ 613736 w 863118"/>
              <a:gd name="connsiteY11" fmla="*/ 3366655 h 3422073"/>
              <a:gd name="connsiteX12" fmla="*/ 669155 w 863118"/>
              <a:gd name="connsiteY12" fmla="*/ 3422073 h 3422073"/>
              <a:gd name="connsiteX13" fmla="*/ 669155 w 863118"/>
              <a:gd name="connsiteY13" fmla="*/ 3422073 h 3422073"/>
              <a:gd name="connsiteX0" fmla="*/ 863118 w 863118"/>
              <a:gd name="connsiteY0" fmla="*/ 0 h 3422073"/>
              <a:gd name="connsiteX1" fmla="*/ 489046 w 863118"/>
              <a:gd name="connsiteY1" fmla="*/ 249382 h 3422073"/>
              <a:gd name="connsiteX2" fmla="*/ 267373 w 863118"/>
              <a:gd name="connsiteY2" fmla="*/ 554182 h 3422073"/>
              <a:gd name="connsiteX3" fmla="*/ 114973 w 863118"/>
              <a:gd name="connsiteY3" fmla="*/ 817418 h 3422073"/>
              <a:gd name="connsiteX4" fmla="*/ 211955 w 863118"/>
              <a:gd name="connsiteY4" fmla="*/ 678873 h 3422073"/>
              <a:gd name="connsiteX5" fmla="*/ 73409 w 863118"/>
              <a:gd name="connsiteY5" fmla="*/ 1052946 h 3422073"/>
              <a:gd name="connsiteX6" fmla="*/ 4137 w 863118"/>
              <a:gd name="connsiteY6" fmla="*/ 1427018 h 3422073"/>
              <a:gd name="connsiteX7" fmla="*/ 17991 w 863118"/>
              <a:gd name="connsiteY7" fmla="*/ 1842655 h 3422073"/>
              <a:gd name="connsiteX8" fmla="*/ 101118 w 863118"/>
              <a:gd name="connsiteY8" fmla="*/ 2272146 h 3422073"/>
              <a:gd name="connsiteX9" fmla="*/ 198100 w 863118"/>
              <a:gd name="connsiteY9" fmla="*/ 2590800 h 3422073"/>
              <a:gd name="connsiteX10" fmla="*/ 308936 w 863118"/>
              <a:gd name="connsiteY10" fmla="*/ 2881746 h 3422073"/>
              <a:gd name="connsiteX11" fmla="*/ 461336 w 863118"/>
              <a:gd name="connsiteY11" fmla="*/ 3214255 h 3422073"/>
              <a:gd name="connsiteX12" fmla="*/ 613736 w 863118"/>
              <a:gd name="connsiteY12" fmla="*/ 3366655 h 3422073"/>
              <a:gd name="connsiteX13" fmla="*/ 669155 w 863118"/>
              <a:gd name="connsiteY13" fmla="*/ 3422073 h 3422073"/>
              <a:gd name="connsiteX14" fmla="*/ 669155 w 863118"/>
              <a:gd name="connsiteY14" fmla="*/ 3422073 h 3422073"/>
              <a:gd name="connsiteX0" fmla="*/ 863118 w 863118"/>
              <a:gd name="connsiteY0" fmla="*/ 0 h 3422073"/>
              <a:gd name="connsiteX1" fmla="*/ 489046 w 863118"/>
              <a:gd name="connsiteY1" fmla="*/ 249382 h 3422073"/>
              <a:gd name="connsiteX2" fmla="*/ 267373 w 863118"/>
              <a:gd name="connsiteY2" fmla="*/ 554182 h 3422073"/>
              <a:gd name="connsiteX3" fmla="*/ 114973 w 863118"/>
              <a:gd name="connsiteY3" fmla="*/ 817418 h 3422073"/>
              <a:gd name="connsiteX4" fmla="*/ 211955 w 863118"/>
              <a:gd name="connsiteY4" fmla="*/ 678873 h 3422073"/>
              <a:gd name="connsiteX5" fmla="*/ 114973 w 863118"/>
              <a:gd name="connsiteY5" fmla="*/ 762000 h 3422073"/>
              <a:gd name="connsiteX6" fmla="*/ 73409 w 863118"/>
              <a:gd name="connsiteY6" fmla="*/ 1052946 h 3422073"/>
              <a:gd name="connsiteX7" fmla="*/ 4137 w 863118"/>
              <a:gd name="connsiteY7" fmla="*/ 1427018 h 3422073"/>
              <a:gd name="connsiteX8" fmla="*/ 17991 w 863118"/>
              <a:gd name="connsiteY8" fmla="*/ 1842655 h 3422073"/>
              <a:gd name="connsiteX9" fmla="*/ 101118 w 863118"/>
              <a:gd name="connsiteY9" fmla="*/ 2272146 h 3422073"/>
              <a:gd name="connsiteX10" fmla="*/ 198100 w 863118"/>
              <a:gd name="connsiteY10" fmla="*/ 2590800 h 3422073"/>
              <a:gd name="connsiteX11" fmla="*/ 308936 w 863118"/>
              <a:gd name="connsiteY11" fmla="*/ 2881746 h 3422073"/>
              <a:gd name="connsiteX12" fmla="*/ 461336 w 863118"/>
              <a:gd name="connsiteY12" fmla="*/ 3214255 h 3422073"/>
              <a:gd name="connsiteX13" fmla="*/ 613736 w 863118"/>
              <a:gd name="connsiteY13" fmla="*/ 3366655 h 3422073"/>
              <a:gd name="connsiteX14" fmla="*/ 669155 w 863118"/>
              <a:gd name="connsiteY14" fmla="*/ 3422073 h 3422073"/>
              <a:gd name="connsiteX15" fmla="*/ 669155 w 863118"/>
              <a:gd name="connsiteY15" fmla="*/ 3422073 h 3422073"/>
              <a:gd name="connsiteX0" fmla="*/ 859495 w 859495"/>
              <a:gd name="connsiteY0" fmla="*/ 0 h 3422073"/>
              <a:gd name="connsiteX1" fmla="*/ 485423 w 859495"/>
              <a:gd name="connsiteY1" fmla="*/ 249382 h 3422073"/>
              <a:gd name="connsiteX2" fmla="*/ 263750 w 859495"/>
              <a:gd name="connsiteY2" fmla="*/ 554182 h 3422073"/>
              <a:gd name="connsiteX3" fmla="*/ 111350 w 859495"/>
              <a:gd name="connsiteY3" fmla="*/ 817418 h 3422073"/>
              <a:gd name="connsiteX4" fmla="*/ 208332 w 859495"/>
              <a:gd name="connsiteY4" fmla="*/ 678873 h 3422073"/>
              <a:gd name="connsiteX5" fmla="*/ 111350 w 859495"/>
              <a:gd name="connsiteY5" fmla="*/ 762000 h 3422073"/>
              <a:gd name="connsiteX6" fmla="*/ 14367 w 859495"/>
              <a:gd name="connsiteY6" fmla="*/ 1052946 h 3422073"/>
              <a:gd name="connsiteX7" fmla="*/ 514 w 859495"/>
              <a:gd name="connsiteY7" fmla="*/ 1427018 h 3422073"/>
              <a:gd name="connsiteX8" fmla="*/ 14368 w 859495"/>
              <a:gd name="connsiteY8" fmla="*/ 1842655 h 3422073"/>
              <a:gd name="connsiteX9" fmla="*/ 97495 w 859495"/>
              <a:gd name="connsiteY9" fmla="*/ 2272146 h 3422073"/>
              <a:gd name="connsiteX10" fmla="*/ 194477 w 859495"/>
              <a:gd name="connsiteY10" fmla="*/ 2590800 h 3422073"/>
              <a:gd name="connsiteX11" fmla="*/ 305313 w 859495"/>
              <a:gd name="connsiteY11" fmla="*/ 2881746 h 3422073"/>
              <a:gd name="connsiteX12" fmla="*/ 457713 w 859495"/>
              <a:gd name="connsiteY12" fmla="*/ 3214255 h 3422073"/>
              <a:gd name="connsiteX13" fmla="*/ 610113 w 859495"/>
              <a:gd name="connsiteY13" fmla="*/ 3366655 h 3422073"/>
              <a:gd name="connsiteX14" fmla="*/ 665532 w 859495"/>
              <a:gd name="connsiteY14" fmla="*/ 3422073 h 3422073"/>
              <a:gd name="connsiteX15" fmla="*/ 665532 w 859495"/>
              <a:gd name="connsiteY15" fmla="*/ 3422073 h 342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9495" h="3422073">
                <a:moveTo>
                  <a:pt x="859495" y="0"/>
                </a:moveTo>
                <a:cubicBezTo>
                  <a:pt x="804077" y="48491"/>
                  <a:pt x="584714" y="157018"/>
                  <a:pt x="485423" y="249382"/>
                </a:cubicBezTo>
                <a:cubicBezTo>
                  <a:pt x="386132" y="341746"/>
                  <a:pt x="326096" y="459509"/>
                  <a:pt x="263750" y="554182"/>
                </a:cubicBezTo>
                <a:cubicBezTo>
                  <a:pt x="201405" y="648855"/>
                  <a:pt x="120586" y="796636"/>
                  <a:pt x="111350" y="817418"/>
                </a:cubicBezTo>
                <a:cubicBezTo>
                  <a:pt x="102114" y="838200"/>
                  <a:pt x="208332" y="688109"/>
                  <a:pt x="208332" y="678873"/>
                </a:cubicBezTo>
                <a:cubicBezTo>
                  <a:pt x="208332" y="669637"/>
                  <a:pt x="134441" y="699655"/>
                  <a:pt x="111350" y="762000"/>
                </a:cubicBezTo>
                <a:cubicBezTo>
                  <a:pt x="88259" y="824346"/>
                  <a:pt x="32840" y="942110"/>
                  <a:pt x="14367" y="1052946"/>
                </a:cubicBezTo>
                <a:cubicBezTo>
                  <a:pt x="-4106" y="1163782"/>
                  <a:pt x="514" y="1295400"/>
                  <a:pt x="514" y="1427018"/>
                </a:cubicBezTo>
                <a:cubicBezTo>
                  <a:pt x="514" y="1558636"/>
                  <a:pt x="-1796" y="1701800"/>
                  <a:pt x="14368" y="1842655"/>
                </a:cubicBezTo>
                <a:cubicBezTo>
                  <a:pt x="30532" y="1983510"/>
                  <a:pt x="67477" y="2147455"/>
                  <a:pt x="97495" y="2272146"/>
                </a:cubicBezTo>
                <a:cubicBezTo>
                  <a:pt x="127513" y="2396837"/>
                  <a:pt x="159841" y="2489200"/>
                  <a:pt x="194477" y="2590800"/>
                </a:cubicBezTo>
                <a:cubicBezTo>
                  <a:pt x="229113" y="2692400"/>
                  <a:pt x="261440" y="2777837"/>
                  <a:pt x="305313" y="2881746"/>
                </a:cubicBezTo>
                <a:cubicBezTo>
                  <a:pt x="349186" y="2985655"/>
                  <a:pt x="406913" y="3133437"/>
                  <a:pt x="457713" y="3214255"/>
                </a:cubicBezTo>
                <a:cubicBezTo>
                  <a:pt x="508513" y="3295073"/>
                  <a:pt x="575476" y="3332019"/>
                  <a:pt x="610113" y="3366655"/>
                </a:cubicBezTo>
                <a:lnTo>
                  <a:pt x="665532" y="3422073"/>
                </a:lnTo>
                <a:lnTo>
                  <a:pt x="665532" y="3422073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52675" y="3326547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619672" y="3248980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44208" y="33929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21855" y="1988840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95843" y="4725144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88840"/>
            <a:ext cx="3312368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костер</a:t>
            </a:r>
            <a:endParaRPr lang="ru-RU" dirty="0"/>
          </a:p>
        </p:txBody>
      </p:sp>
      <p:sp>
        <p:nvSpPr>
          <p:cNvPr id="46" name="Трапеция 45"/>
          <p:cNvSpPr/>
          <p:nvPr/>
        </p:nvSpPr>
        <p:spPr>
          <a:xfrm rot="10800000">
            <a:off x="431767" y="3642566"/>
            <a:ext cx="2984945" cy="175495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4171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Слова «НЕ», «И», «ИЛИ» 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Дрова, костер, огонь, вода, соль, уголь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27584" y="2204864"/>
            <a:ext cx="2448272" cy="22322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mtClean="0"/>
              <a:t>уголь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615608" y="9777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Множества: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033" y="590234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29029"/>
              </p:ext>
            </p:extLst>
          </p:nvPr>
        </p:nvGraphicFramePr>
        <p:xfrm>
          <a:off x="3950567" y="908720"/>
          <a:ext cx="4968552" cy="5730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3600400"/>
              </a:tblGrid>
              <a:tr h="847809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7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64" y="511026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032" y="42930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Трапеция 39"/>
          <p:cNvSpPr/>
          <p:nvPr/>
        </p:nvSpPr>
        <p:spPr>
          <a:xfrm rot="10800000">
            <a:off x="4201032" y="3573016"/>
            <a:ext cx="680957" cy="54006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212064" y="2708920"/>
            <a:ext cx="669925" cy="6120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289533" y="1952836"/>
            <a:ext cx="514985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364088" y="192745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слов в списке</a:t>
            </a:r>
            <a:endParaRPr lang="ru-RU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360640" y="270892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слов из 4 букв</a:t>
            </a:r>
            <a:endParaRPr lang="ru-RU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364088" y="358490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слов из 4 звуков</a:t>
            </a:r>
            <a:endParaRPr lang="ru-RU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387458" y="428475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слов не из 4 букв</a:t>
            </a:r>
            <a:endParaRPr lang="ru-RU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387458" y="502825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слов из 4 букв и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из 4 звуков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64088" y="5846905"/>
            <a:ext cx="349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слов из 4 букв или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из 4 звуков</a:t>
            </a:r>
            <a:endParaRPr lang="ru-RU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90999"/>
            <a:ext cx="7445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75" y="3317755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341" y="2045937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1655675" y="2570420"/>
            <a:ext cx="626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соль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49055" y="4711114"/>
            <a:ext cx="738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огонь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28" y="4652098"/>
            <a:ext cx="8048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5" y="4206445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41" y="4206445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88" y="5658667"/>
            <a:ext cx="8905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59" y="5658667"/>
            <a:ext cx="9334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65" y="5201398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40" y="5173258"/>
            <a:ext cx="8842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431767" y="3642566"/>
            <a:ext cx="29849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301" y="4278360"/>
            <a:ext cx="732358" cy="74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Хорда 53"/>
          <p:cNvSpPr/>
          <p:nvPr/>
        </p:nvSpPr>
        <p:spPr>
          <a:xfrm>
            <a:off x="4336039" y="5397522"/>
            <a:ext cx="469432" cy="189639"/>
          </a:xfrm>
          <a:custGeom>
            <a:avLst/>
            <a:gdLst>
              <a:gd name="connsiteX0" fmla="*/ 268220 w 311985"/>
              <a:gd name="connsiteY0" fmla="*/ 273810 h 323165"/>
              <a:gd name="connsiteX1" fmla="*/ 75927 w 311985"/>
              <a:gd name="connsiteY1" fmla="*/ 300258 h 323165"/>
              <a:gd name="connsiteX2" fmla="*/ 4970 w 311985"/>
              <a:gd name="connsiteY2" fmla="*/ 121116 h 323165"/>
              <a:gd name="connsiteX3" fmla="*/ 155992 w 311985"/>
              <a:gd name="connsiteY3" fmla="*/ -1 h 323165"/>
              <a:gd name="connsiteX4" fmla="*/ 268220 w 311985"/>
              <a:gd name="connsiteY4" fmla="*/ 273810 h 323165"/>
              <a:gd name="connsiteX0" fmla="*/ 521100 w 521100"/>
              <a:gd name="connsiteY0" fmla="*/ 135265 h 300295"/>
              <a:gd name="connsiteX1" fmla="*/ 79425 w 521100"/>
              <a:gd name="connsiteY1" fmla="*/ 300259 h 300295"/>
              <a:gd name="connsiteX2" fmla="*/ 8468 w 521100"/>
              <a:gd name="connsiteY2" fmla="*/ 121117 h 300295"/>
              <a:gd name="connsiteX3" fmla="*/ 159490 w 521100"/>
              <a:gd name="connsiteY3" fmla="*/ 0 h 300295"/>
              <a:gd name="connsiteX4" fmla="*/ 521100 w 521100"/>
              <a:gd name="connsiteY4" fmla="*/ 135265 h 300295"/>
              <a:gd name="connsiteX0" fmla="*/ 721638 w 721638"/>
              <a:gd name="connsiteY0" fmla="*/ 135368 h 301130"/>
              <a:gd name="connsiteX1" fmla="*/ 279963 w 721638"/>
              <a:gd name="connsiteY1" fmla="*/ 300362 h 301130"/>
              <a:gd name="connsiteX2" fmla="*/ 1188 w 721638"/>
              <a:gd name="connsiteY2" fmla="*/ 65801 h 301130"/>
              <a:gd name="connsiteX3" fmla="*/ 360028 w 721638"/>
              <a:gd name="connsiteY3" fmla="*/ 103 h 301130"/>
              <a:gd name="connsiteX4" fmla="*/ 721638 w 721638"/>
              <a:gd name="connsiteY4" fmla="*/ 135368 h 301130"/>
              <a:gd name="connsiteX0" fmla="*/ 721638 w 721638"/>
              <a:gd name="connsiteY0" fmla="*/ 86892 h 252654"/>
              <a:gd name="connsiteX1" fmla="*/ 279963 w 721638"/>
              <a:gd name="connsiteY1" fmla="*/ 251886 h 252654"/>
              <a:gd name="connsiteX2" fmla="*/ 1188 w 721638"/>
              <a:gd name="connsiteY2" fmla="*/ 17325 h 252654"/>
              <a:gd name="connsiteX3" fmla="*/ 290756 w 721638"/>
              <a:gd name="connsiteY3" fmla="*/ 117882 h 252654"/>
              <a:gd name="connsiteX4" fmla="*/ 721638 w 721638"/>
              <a:gd name="connsiteY4" fmla="*/ 86892 h 252654"/>
              <a:gd name="connsiteX0" fmla="*/ 721638 w 721638"/>
              <a:gd name="connsiteY0" fmla="*/ 97295 h 263057"/>
              <a:gd name="connsiteX1" fmla="*/ 279963 w 721638"/>
              <a:gd name="connsiteY1" fmla="*/ 262289 h 263057"/>
              <a:gd name="connsiteX2" fmla="*/ 1188 w 721638"/>
              <a:gd name="connsiteY2" fmla="*/ 27728 h 263057"/>
              <a:gd name="connsiteX3" fmla="*/ 318465 w 721638"/>
              <a:gd name="connsiteY3" fmla="*/ 45158 h 263057"/>
              <a:gd name="connsiteX4" fmla="*/ 721638 w 721638"/>
              <a:gd name="connsiteY4" fmla="*/ 97295 h 263057"/>
              <a:gd name="connsiteX0" fmla="*/ 596833 w 596833"/>
              <a:gd name="connsiteY0" fmla="*/ 97295 h 263057"/>
              <a:gd name="connsiteX1" fmla="*/ 279849 w 596833"/>
              <a:gd name="connsiteY1" fmla="*/ 262289 h 263057"/>
              <a:gd name="connsiteX2" fmla="*/ 1074 w 596833"/>
              <a:gd name="connsiteY2" fmla="*/ 27728 h 263057"/>
              <a:gd name="connsiteX3" fmla="*/ 318351 w 596833"/>
              <a:gd name="connsiteY3" fmla="*/ 45158 h 263057"/>
              <a:gd name="connsiteX4" fmla="*/ 596833 w 596833"/>
              <a:gd name="connsiteY4" fmla="*/ 97295 h 263057"/>
              <a:gd name="connsiteX0" fmla="*/ 666165 w 666165"/>
              <a:gd name="connsiteY0" fmla="*/ 111150 h 263483"/>
              <a:gd name="connsiteX1" fmla="*/ 279909 w 666165"/>
              <a:gd name="connsiteY1" fmla="*/ 262289 h 263483"/>
              <a:gd name="connsiteX2" fmla="*/ 1134 w 666165"/>
              <a:gd name="connsiteY2" fmla="*/ 27728 h 263483"/>
              <a:gd name="connsiteX3" fmla="*/ 318411 w 666165"/>
              <a:gd name="connsiteY3" fmla="*/ 45158 h 263483"/>
              <a:gd name="connsiteX4" fmla="*/ 666165 w 666165"/>
              <a:gd name="connsiteY4" fmla="*/ 111150 h 263483"/>
              <a:gd name="connsiteX0" fmla="*/ 596832 w 596832"/>
              <a:gd name="connsiteY0" fmla="*/ 111150 h 263483"/>
              <a:gd name="connsiteX1" fmla="*/ 279849 w 596832"/>
              <a:gd name="connsiteY1" fmla="*/ 262289 h 263483"/>
              <a:gd name="connsiteX2" fmla="*/ 1074 w 596832"/>
              <a:gd name="connsiteY2" fmla="*/ 27728 h 263483"/>
              <a:gd name="connsiteX3" fmla="*/ 318351 w 596832"/>
              <a:gd name="connsiteY3" fmla="*/ 45158 h 263483"/>
              <a:gd name="connsiteX4" fmla="*/ 596832 w 596832"/>
              <a:gd name="connsiteY4" fmla="*/ 111150 h 263483"/>
              <a:gd name="connsiteX0" fmla="*/ 514229 w 514229"/>
              <a:gd name="connsiteY0" fmla="*/ 66096 h 217235"/>
              <a:gd name="connsiteX1" fmla="*/ 197246 w 514229"/>
              <a:gd name="connsiteY1" fmla="*/ 217235 h 217235"/>
              <a:gd name="connsiteX2" fmla="*/ 1598 w 514229"/>
              <a:gd name="connsiteY2" fmla="*/ 65802 h 217235"/>
              <a:gd name="connsiteX3" fmla="*/ 235748 w 514229"/>
              <a:gd name="connsiteY3" fmla="*/ 104 h 217235"/>
              <a:gd name="connsiteX4" fmla="*/ 514229 w 514229"/>
              <a:gd name="connsiteY4" fmla="*/ 66096 h 217235"/>
              <a:gd name="connsiteX0" fmla="*/ 514229 w 514229"/>
              <a:gd name="connsiteY0" fmla="*/ 34890 h 186029"/>
              <a:gd name="connsiteX1" fmla="*/ 197246 w 514229"/>
              <a:gd name="connsiteY1" fmla="*/ 186029 h 186029"/>
              <a:gd name="connsiteX2" fmla="*/ 1598 w 514229"/>
              <a:gd name="connsiteY2" fmla="*/ 34596 h 186029"/>
              <a:gd name="connsiteX3" fmla="*/ 208039 w 514229"/>
              <a:gd name="connsiteY3" fmla="*/ 24316 h 186029"/>
              <a:gd name="connsiteX4" fmla="*/ 514229 w 514229"/>
              <a:gd name="connsiteY4" fmla="*/ 34890 h 18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229" h="186029">
                <a:moveTo>
                  <a:pt x="514229" y="34890"/>
                </a:moveTo>
                <a:cubicBezTo>
                  <a:pt x="463859" y="88934"/>
                  <a:pt x="282684" y="186078"/>
                  <a:pt x="197246" y="186029"/>
                </a:cubicBezTo>
                <a:cubicBezTo>
                  <a:pt x="111808" y="185980"/>
                  <a:pt x="-15735" y="104003"/>
                  <a:pt x="1598" y="34596"/>
                </a:cubicBezTo>
                <a:cubicBezTo>
                  <a:pt x="19406" y="-36711"/>
                  <a:pt x="136933" y="24316"/>
                  <a:pt x="208039" y="24316"/>
                </a:cubicBezTo>
                <a:cubicBezTo>
                  <a:pt x="245448" y="115586"/>
                  <a:pt x="476820" y="-56380"/>
                  <a:pt x="514229" y="3489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59" y="5902348"/>
            <a:ext cx="707098" cy="73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3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91913"/>
              </p:ext>
            </p:extLst>
          </p:nvPr>
        </p:nvGraphicFramePr>
        <p:xfrm>
          <a:off x="323529" y="332654"/>
          <a:ext cx="8712966" cy="6092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  <a:gridCol w="4104456"/>
                <a:gridCol w="4104455"/>
              </a:tblGrid>
              <a:tr h="87438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7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слове не  4 буквы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3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слове не  4 звука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Вода</a:t>
                      </a:r>
                      <a:endParaRPr lang="ru-RU" sz="2800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слове 4 буквы или 4 звука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слове не 4 буквы и не 4 звука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Соль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568" y="40466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Высказывание 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281553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Слова, для которых высказывание истинно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9996"/>
            <a:ext cx="4248471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116" y="1132755"/>
            <a:ext cx="45354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408" y="1860696"/>
            <a:ext cx="33956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18" y="3573016"/>
            <a:ext cx="40290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13" y="4653136"/>
            <a:ext cx="39385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4178149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47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130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12</cp:revision>
  <dcterms:created xsi:type="dcterms:W3CDTF">2013-01-22T13:26:05Z</dcterms:created>
  <dcterms:modified xsi:type="dcterms:W3CDTF">2013-02-09T10:31:34Z</dcterms:modified>
</cp:coreProperties>
</file>