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58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380" y="2852936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Описание отношений между объектами с помощью графов.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5802" y="5661248"/>
            <a:ext cx="4400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Минькова </a:t>
            </a:r>
            <a:r>
              <a:rPr lang="ru-RU" dirty="0" smtClean="0"/>
              <a:t>Наталья </a:t>
            </a:r>
            <a:r>
              <a:rPr lang="ru-RU" dirty="0" smtClean="0"/>
              <a:t>Николаевна</a:t>
            </a:r>
          </a:p>
          <a:p>
            <a:r>
              <a:rPr lang="ru-RU" dirty="0" smtClean="0"/>
              <a:t>Учитель начальных классов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3760" y="1287740"/>
            <a:ext cx="8478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Горячев А.В.</a:t>
            </a:r>
          </a:p>
          <a:p>
            <a:pPr algn="ctr"/>
            <a:r>
              <a:rPr lang="ru-RU" sz="2800" dirty="0" smtClean="0"/>
              <a:t>Информатика  в играх и задачах    4 класс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3" y="188640"/>
            <a:ext cx="815914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3" y="646273"/>
            <a:ext cx="3694647" cy="56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AppData\Local\Microsoft\Windows\Temporary Internet Files\Content.IE5\W35XWHJX\MC900344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058" y="3963408"/>
            <a:ext cx="146281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AppData\Local\Microsoft\Windows\Temporary Internet Files\Content.IE5\KK4J4HSX\MC9003457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610" y="4653136"/>
            <a:ext cx="2003653" cy="134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AppData\Local\Microsoft\Windows\Temporary Internet Files\Content.IE5\0HLCP8DP\MM900395727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62231"/>
            <a:ext cx="210432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AppData\Local\Microsoft\Windows\Temporary Internet Files\Content.IE5\9C2NS67B\MC90044026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771" y="699327"/>
            <a:ext cx="2721380" cy="205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AppData\Local\Microsoft\Windows\Temporary Internet Files\Content.IE5\9C2NS67B\MC90043007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060" y="2908890"/>
            <a:ext cx="1901825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3658" y="40694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Ник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61770" y="314607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314607"/>
            <a:ext cx="2686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Джек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139748"/>
            <a:ext cx="1974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3658" y="3076046"/>
            <a:ext cx="283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Мауси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62122" y="2983712"/>
            <a:ext cx="1398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753153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Пухлик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69024" y="3672417"/>
            <a:ext cx="1775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99320" y="2318415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Котауси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250832" y="2157965"/>
            <a:ext cx="1120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39897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1988840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448096" y="4919883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48096" y="1979712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4897257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52120" y="3415768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8635" y="105273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8635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5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67421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48096" y="114857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5931" y="3288301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5411" y="48434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План Ника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5185289"/>
            <a:ext cx="2987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Вершин :</a:t>
            </a:r>
          </a:p>
          <a:p>
            <a:endParaRPr lang="ru-RU" sz="2800" dirty="0" smtClean="0"/>
          </a:p>
          <a:p>
            <a:r>
              <a:rPr lang="ru-RU" sz="2800" dirty="0" smtClean="0"/>
              <a:t>Ребер: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650088" y="49564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5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4482" y="58825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6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2" idx="6"/>
            <a:endCxn id="4" idx="2"/>
          </p:cNvCxnSpPr>
          <p:nvPr/>
        </p:nvCxnSpPr>
        <p:spPr>
          <a:xfrm flipV="1">
            <a:off x="1043608" y="2267744"/>
            <a:ext cx="2404488" cy="9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6"/>
            <a:endCxn id="3" idx="2"/>
          </p:cNvCxnSpPr>
          <p:nvPr/>
        </p:nvCxnSpPr>
        <p:spPr>
          <a:xfrm>
            <a:off x="1043608" y="5185289"/>
            <a:ext cx="2404488" cy="226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2" idx="4"/>
            <a:endCxn id="3" idx="0"/>
          </p:cNvCxnSpPr>
          <p:nvPr/>
        </p:nvCxnSpPr>
        <p:spPr>
          <a:xfrm>
            <a:off x="719572" y="2564904"/>
            <a:ext cx="3052560" cy="23549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0"/>
            <a:endCxn id="4" idx="4"/>
          </p:cNvCxnSpPr>
          <p:nvPr/>
        </p:nvCxnSpPr>
        <p:spPr>
          <a:xfrm flipV="1">
            <a:off x="719572" y="2555776"/>
            <a:ext cx="3052560" cy="23414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" idx="6"/>
            <a:endCxn id="6" idx="2"/>
          </p:cNvCxnSpPr>
          <p:nvPr/>
        </p:nvCxnSpPr>
        <p:spPr>
          <a:xfrm flipV="1">
            <a:off x="4096168" y="3703800"/>
            <a:ext cx="1555952" cy="15041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6"/>
            <a:endCxn id="6" idx="2"/>
          </p:cNvCxnSpPr>
          <p:nvPr/>
        </p:nvCxnSpPr>
        <p:spPr>
          <a:xfrm>
            <a:off x="4096168" y="2267744"/>
            <a:ext cx="1555952" cy="1436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09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1988840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448096" y="4919883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48096" y="1979712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4897257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52120" y="3415768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8635" y="105273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8635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5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67421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48096" y="114857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5931" y="3288301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5411" y="48434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План Джека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5185289"/>
            <a:ext cx="2987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Вершин :</a:t>
            </a:r>
          </a:p>
          <a:p>
            <a:endParaRPr lang="ru-RU" sz="2800" dirty="0" smtClean="0"/>
          </a:p>
          <a:p>
            <a:r>
              <a:rPr lang="ru-RU" sz="2800" dirty="0" smtClean="0"/>
              <a:t>Ребер: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650088" y="49564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5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4482" y="58825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8" name="Прямая соединительная линия 17"/>
          <p:cNvCxnSpPr>
            <a:stCxn id="2" idx="6"/>
            <a:endCxn id="4" idx="2"/>
          </p:cNvCxnSpPr>
          <p:nvPr/>
        </p:nvCxnSpPr>
        <p:spPr>
          <a:xfrm flipV="1">
            <a:off x="1043608" y="2267744"/>
            <a:ext cx="2404488" cy="9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0"/>
            <a:endCxn id="2" idx="4"/>
          </p:cNvCxnSpPr>
          <p:nvPr/>
        </p:nvCxnSpPr>
        <p:spPr>
          <a:xfrm flipV="1">
            <a:off x="719572" y="2564904"/>
            <a:ext cx="0" cy="233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2" idx="4"/>
            <a:endCxn id="3" idx="0"/>
          </p:cNvCxnSpPr>
          <p:nvPr/>
        </p:nvCxnSpPr>
        <p:spPr>
          <a:xfrm>
            <a:off x="719572" y="2564904"/>
            <a:ext cx="3052560" cy="23549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6"/>
            <a:endCxn id="4" idx="4"/>
          </p:cNvCxnSpPr>
          <p:nvPr/>
        </p:nvCxnSpPr>
        <p:spPr>
          <a:xfrm flipV="1">
            <a:off x="1043608" y="2555776"/>
            <a:ext cx="2728524" cy="2629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9005" y="217711"/>
            <a:ext cx="2826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ВЫБЕРУТ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54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1988840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448096" y="4919883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48096" y="1979712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4897257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52120" y="3415768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8635" y="105273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8635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5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67421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48096" y="114857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5931" y="3288301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7704" y="116632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План </a:t>
            </a:r>
            <a:r>
              <a:rPr lang="ru-RU" sz="4000" dirty="0" err="1" smtClean="0"/>
              <a:t>Мауси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5185289"/>
            <a:ext cx="2987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Вершин :</a:t>
            </a:r>
          </a:p>
          <a:p>
            <a:endParaRPr lang="ru-RU" sz="2800" dirty="0" smtClean="0"/>
          </a:p>
          <a:p>
            <a:r>
              <a:rPr lang="ru-RU" sz="2800" dirty="0" smtClean="0"/>
              <a:t>Ребер: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650088" y="49564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5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4482" y="58825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8" name="Прямая соединительная линия 17"/>
          <p:cNvCxnSpPr>
            <a:stCxn id="2" idx="6"/>
            <a:endCxn id="4" idx="2"/>
          </p:cNvCxnSpPr>
          <p:nvPr/>
        </p:nvCxnSpPr>
        <p:spPr>
          <a:xfrm flipV="1">
            <a:off x="1043608" y="2267744"/>
            <a:ext cx="2404488" cy="9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6"/>
            <a:endCxn id="3" idx="2"/>
          </p:cNvCxnSpPr>
          <p:nvPr/>
        </p:nvCxnSpPr>
        <p:spPr>
          <a:xfrm>
            <a:off x="1043608" y="5185289"/>
            <a:ext cx="2404488" cy="226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0"/>
            <a:endCxn id="4" idx="4"/>
          </p:cNvCxnSpPr>
          <p:nvPr/>
        </p:nvCxnSpPr>
        <p:spPr>
          <a:xfrm flipV="1">
            <a:off x="719572" y="2555776"/>
            <a:ext cx="3052560" cy="23414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" idx="6"/>
            <a:endCxn id="6" idx="2"/>
          </p:cNvCxnSpPr>
          <p:nvPr/>
        </p:nvCxnSpPr>
        <p:spPr>
          <a:xfrm flipV="1">
            <a:off x="4096168" y="3703800"/>
            <a:ext cx="1555952" cy="15041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6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1988840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448096" y="4919883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48096" y="1979712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4897257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52120" y="3415768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8635" y="105273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8635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5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67421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48096" y="114857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5931" y="3288301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5411" y="48434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План </a:t>
            </a:r>
            <a:r>
              <a:rPr lang="ru-RU" sz="4000" dirty="0" err="1" smtClean="0"/>
              <a:t>Пухлика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5185289"/>
            <a:ext cx="2987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Вершин :</a:t>
            </a:r>
          </a:p>
          <a:p>
            <a:endParaRPr lang="ru-RU" sz="2800" dirty="0" smtClean="0"/>
          </a:p>
          <a:p>
            <a:r>
              <a:rPr lang="ru-RU" sz="2800" dirty="0" smtClean="0"/>
              <a:t>Ребер: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650088" y="49564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5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4482" y="58825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8" name="Прямая соединительная линия 17"/>
          <p:cNvCxnSpPr>
            <a:stCxn id="2" idx="6"/>
            <a:endCxn id="4" idx="2"/>
          </p:cNvCxnSpPr>
          <p:nvPr/>
        </p:nvCxnSpPr>
        <p:spPr>
          <a:xfrm flipV="1">
            <a:off x="1043608" y="2267744"/>
            <a:ext cx="2404488" cy="9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0"/>
            <a:endCxn id="2" idx="4"/>
          </p:cNvCxnSpPr>
          <p:nvPr/>
        </p:nvCxnSpPr>
        <p:spPr>
          <a:xfrm flipV="1">
            <a:off x="719572" y="2564904"/>
            <a:ext cx="0" cy="2332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6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1988840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448096" y="4919883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48096" y="1979712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4897257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52120" y="3415768"/>
            <a:ext cx="648072" cy="576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8635" y="105273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8635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5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67421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48096" y="114857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5931" y="3288301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5411" y="48434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План </a:t>
            </a:r>
            <a:r>
              <a:rPr lang="ru-RU" sz="4000" dirty="0" err="1" smtClean="0"/>
              <a:t>Катауси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5185289"/>
            <a:ext cx="2987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Вершин :</a:t>
            </a:r>
          </a:p>
          <a:p>
            <a:endParaRPr lang="ru-RU" sz="2800" dirty="0" smtClean="0"/>
          </a:p>
          <a:p>
            <a:r>
              <a:rPr lang="ru-RU" sz="2800" dirty="0" smtClean="0"/>
              <a:t>Ребер: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650088" y="495641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5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4482" y="58825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28" name="Прямая соединительная линия 27"/>
          <p:cNvCxnSpPr>
            <a:stCxn id="4" idx="5"/>
          </p:cNvCxnSpPr>
          <p:nvPr/>
        </p:nvCxnSpPr>
        <p:spPr>
          <a:xfrm>
            <a:off x="4001260" y="2471413"/>
            <a:ext cx="1659937" cy="12415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2"/>
            <a:endCxn id="3" idx="7"/>
          </p:cNvCxnSpPr>
          <p:nvPr/>
        </p:nvCxnSpPr>
        <p:spPr>
          <a:xfrm flipH="1">
            <a:off x="4001260" y="3703800"/>
            <a:ext cx="1650860" cy="1300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2"/>
            <a:endCxn id="2" idx="5"/>
          </p:cNvCxnSpPr>
          <p:nvPr/>
        </p:nvCxnSpPr>
        <p:spPr>
          <a:xfrm flipH="1" flipV="1">
            <a:off x="948700" y="2480541"/>
            <a:ext cx="4703420" cy="12232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2"/>
            <a:endCxn id="5" idx="6"/>
          </p:cNvCxnSpPr>
          <p:nvPr/>
        </p:nvCxnSpPr>
        <p:spPr>
          <a:xfrm flipH="1">
            <a:off x="1043608" y="3703800"/>
            <a:ext cx="4608512" cy="14814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6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2952328" cy="60486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6"/>
            <a:ext cx="2016224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4831" y="2186862"/>
            <a:ext cx="2376264" cy="21962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99592" y="3284984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>
            <a:off x="2699792" y="2348880"/>
            <a:ext cx="0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054031"/>
              </p:ext>
            </p:extLst>
          </p:nvPr>
        </p:nvGraphicFramePr>
        <p:xfrm>
          <a:off x="3851919" y="476672"/>
          <a:ext cx="5040562" cy="6048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9"/>
                <a:gridCol w="2808313"/>
              </a:tblGrid>
              <a:tr h="756084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Планов, на которых есть ход</a:t>
                      </a:r>
                      <a:r>
                        <a:rPr lang="ru-RU" sz="2000" baseline="0" dirty="0" smtClean="0"/>
                        <a:t> к коту</a:t>
                      </a:r>
                      <a:endParaRPr lang="ru-RU" sz="2000" dirty="0" smtClean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Планов, на которых не 4 хода</a:t>
                      </a: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Планов, на которых  нет ходов к коту</a:t>
                      </a:r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Планов, на которых 4 хода и есть ход к</a:t>
                      </a:r>
                      <a:r>
                        <a:rPr lang="ru-RU" sz="1800" baseline="0" dirty="0" smtClean="0"/>
                        <a:t> коту</a:t>
                      </a:r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Планов, на которых  4 хода и нет хода к коту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7359" y="24527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Мауси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331640" y="2740278"/>
            <a:ext cx="45719" cy="766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484040" y="3077344"/>
            <a:ext cx="45719" cy="766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06899" y="28169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Котауси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917689" y="1844824"/>
            <a:ext cx="45719" cy="766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40548" y="1660158"/>
            <a:ext cx="175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Джек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1645961" y="3645024"/>
            <a:ext cx="45719" cy="9001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37303" y="3505363"/>
            <a:ext cx="1368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Ник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1285921" y="5085184"/>
            <a:ext cx="45719" cy="766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377359" y="4900518"/>
            <a:ext cx="162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Пухлик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932040" y="499457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Множества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67944" y="1412776"/>
            <a:ext cx="172819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300192" y="141277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</a:t>
            </a:r>
            <a:r>
              <a:rPr lang="ru-RU" sz="2000" dirty="0"/>
              <a:t>в</a:t>
            </a:r>
            <a:r>
              <a:rPr lang="ru-RU" sz="2000" dirty="0" smtClean="0"/>
              <a:t>сех планов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680012" y="2163768"/>
            <a:ext cx="504056" cy="423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156176" y="1947608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Планов, на которых ровно 4 хода</a:t>
            </a:r>
            <a:endParaRPr lang="ru-RU" sz="2000" dirty="0"/>
          </a:p>
        </p:txBody>
      </p:sp>
      <p:sp>
        <p:nvSpPr>
          <p:cNvPr id="28" name="Овал 27"/>
          <p:cNvSpPr/>
          <p:nvPr/>
        </p:nvSpPr>
        <p:spPr>
          <a:xfrm>
            <a:off x="4626006" y="2862481"/>
            <a:ext cx="612068" cy="5063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85251" y="3645024"/>
            <a:ext cx="1149381" cy="50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56" name="Прямая соединительная линия 2055"/>
          <p:cNvCxnSpPr/>
          <p:nvPr/>
        </p:nvCxnSpPr>
        <p:spPr>
          <a:xfrm>
            <a:off x="5434632" y="3645024"/>
            <a:ext cx="0" cy="5047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250" y="5123511"/>
            <a:ext cx="11525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12" y="5877272"/>
            <a:ext cx="11525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11" y="4382825"/>
            <a:ext cx="11525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7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 animBg="1"/>
      <p:bldP spid="14" grpId="0"/>
      <p:bldP spid="17" grpId="0" animBg="1"/>
      <p:bldP spid="16" grpId="0"/>
      <p:bldP spid="19" grpId="0" animBg="1"/>
      <p:bldP spid="18" grpId="0"/>
      <p:bldP spid="21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556792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Домашнее задание:</a:t>
            </a:r>
          </a:p>
          <a:p>
            <a:pPr algn="ctr"/>
            <a:r>
              <a:rPr lang="ru-RU" sz="6000" dirty="0" smtClean="0"/>
              <a:t>Задание 12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709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166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DNA7 X86</cp:lastModifiedBy>
  <cp:revision>12</cp:revision>
  <dcterms:created xsi:type="dcterms:W3CDTF">2013-01-29T13:17:50Z</dcterms:created>
  <dcterms:modified xsi:type="dcterms:W3CDTF">2013-02-09T10:31:55Z</dcterms:modified>
</cp:coreProperties>
</file>