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DDE459-EDE8-402B-BA1A-B177AFAB4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94D-88D0-477E-B0B3-B3F9070A9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2EF3-D9F8-435B-BBB3-B4B308390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78693F-B541-4963-8196-0CE38BD48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4E52-59B1-4CD3-8685-DE93ABD6EB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2E34-0396-4175-A0F1-D8F1C8231A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52A4-8E29-4EB6-BCFE-91C657EC6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34D6-3738-4840-953E-A5DA28104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9D78-D1E6-413A-9862-0BD4E1E12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77313C-E9CA-494F-B717-52CCE2D55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AF05B-757C-4827-B012-3391D489C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42DF5B7-D54B-4EC0-8AB2-94C306AE47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images.yandex.ru/yandsearch?img_url=http://ruprom-image.s3.amazonaws.com/275527_w100_h100_stol_e325.jpg&amp;iorient=&amp;icolor=&amp;site=&amp;text=%D1%84%D0%BE%D1%82%D0%BE%20%D1%81%D1%82%D0%BE%D0%BB%20&amp;wp=&amp;pos=25&amp;isize=&amp;type=&amp;recent=&amp;rpt=simage&amp;itype=&amp;nojs=1" TargetMode="External"/><Relationship Id="rId7" Type="http://schemas.openxmlformats.org/officeDocument/2006/relationships/hyperlink" Target="http://images.yandex.ru/yandsearch?img_url=http://img1.liveinternet.ru/images/attach/c/3/76/246/76246801_Wilf__1_.jpg&amp;iorient=&amp;icolor=&amp;site=&amp;text=%D1%84%D0%BE%D1%82%D0%BE%20%D0%B2%D0%BE%D0%BB%D0%BA&amp;wp=&amp;pos=28&amp;isize=&amp;type=&amp;recent=&amp;rpt=simage&amp;itype=&amp;nojs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hyperlink" Target="http://images.yandex.ru/yandsearch?img_url=http://www.artleo.com/pic/201106/1366x768/artleo.com-2637.jpg&amp;iorient=&amp;icolor=&amp;site=&amp;text=%D1%84%D0%BE%D1%82%D0%BE%20%D1%81%D1%82%D0%BE%D0%BB%20%D1%81%D1%82%D0%B2%D0%BE%D0%BB&amp;wp=&amp;pos=28&amp;isize=&amp;type=&amp;recent=&amp;rpt=simage&amp;itype=&amp;nojs=1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yandex.ru/yandsearch?img_url=http://s53.radikal.ru/i141/1006/23/21d9b3be6c28.jpg&amp;iorient=&amp;icolor=&amp;site=&amp;text=%D1%84%D0%BE%D1%82%D0%BE%20%D0%B2%D0%BE%D0%BB%20&amp;wp=&amp;pos=23&amp;isize=&amp;type=&amp;recent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1676400"/>
            <a:ext cx="82576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Слова -палиндромы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3352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Толстых </a:t>
            </a:r>
            <a:r>
              <a:rPr lang="ru-RU" dirty="0" err="1" smtClean="0"/>
              <a:t>Нурия</a:t>
            </a:r>
            <a:r>
              <a:rPr lang="ru-RU" dirty="0" smtClean="0"/>
              <a:t> </a:t>
            </a:r>
            <a:r>
              <a:rPr lang="ru-RU" dirty="0" err="1" smtClean="0"/>
              <a:t>Халиловна</a:t>
            </a:r>
            <a:r>
              <a:rPr lang="ru-RU" dirty="0" smtClean="0"/>
              <a:t> ГБДОУ СОШ № 612 Центрального района Санкт-Петербурга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Игра «Пропала буква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Стол-стВол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Вол- </a:t>
            </a:r>
            <a:r>
              <a:rPr lang="ru-RU" dirty="0"/>
              <a:t>волк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Урок 2 .Логика и русский язык.</a:t>
            </a:r>
          </a:p>
        </p:txBody>
      </p:sp>
      <p:pic>
        <p:nvPicPr>
          <p:cNvPr id="6" name="Рисунок 5" descr="http://im8-tub-ru.yandex.net/i?id=457265635-34-72&amp;n=21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2438400"/>
            <a:ext cx="2743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-ru.yandex.net/i?id=561398566-19-72&amp;n=21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2438400"/>
            <a:ext cx="2514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13086854-48-72&amp;n=21">
            <a:hlinkClick r:id="rId7" tgtFrame="_blank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86400" y="441960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-ru.yandex.net/i?id=67178446-55-72&amp;n=21">
            <a:hlinkClick r:id="rId9" tgtFrame="_blank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0" y="4191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Урок 2 .</a:t>
            </a:r>
            <a:br>
              <a:rPr lang="ru-RU" sz="4000"/>
            </a:br>
            <a:r>
              <a:rPr lang="ru-RU" sz="4000"/>
              <a:t>Слова и фразы-перевертыши (палиндромы)-это слова, которые читаются одинаково и слева направо и справа налево.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Анна ,Алла, шалаш,тут,как,дед.кок,казак.</a:t>
            </a:r>
          </a:p>
          <a:p>
            <a:pPr>
              <a:lnSpc>
                <a:spcPct val="80000"/>
              </a:lnSpc>
            </a:pPr>
            <a:r>
              <a:rPr lang="ru-RU" sz="2400"/>
              <a:t>Аргентина манит негра.</a:t>
            </a:r>
          </a:p>
          <a:p>
            <a:pPr>
              <a:lnSpc>
                <a:spcPct val="80000"/>
              </a:lnSpc>
            </a:pPr>
            <a:r>
              <a:rPr lang="ru-RU" sz="2400"/>
              <a:t>Я не мил, и не женили меня.</a:t>
            </a:r>
          </a:p>
          <a:p>
            <a:pPr>
              <a:lnSpc>
                <a:spcPct val="80000"/>
              </a:lnSpc>
            </a:pPr>
            <a:r>
              <a:rPr lang="ru-RU" sz="2400"/>
              <a:t>У лип Леша нашел пилу.</a:t>
            </a:r>
          </a:p>
          <a:p>
            <a:pPr>
              <a:lnSpc>
                <a:spcPct val="80000"/>
              </a:lnSpc>
            </a:pPr>
            <a:r>
              <a:rPr lang="ru-RU" sz="2400"/>
              <a:t>Бел хлеб.</a:t>
            </a:r>
          </a:p>
          <a:p>
            <a:pPr>
              <a:lnSpc>
                <a:spcPct val="80000"/>
              </a:lnSpc>
            </a:pPr>
            <a:r>
              <a:rPr lang="ru-RU" sz="2400"/>
              <a:t>Около Мити молоко.</a:t>
            </a:r>
          </a:p>
          <a:p>
            <a:pPr>
              <a:lnSpc>
                <a:spcPct val="80000"/>
              </a:lnSpc>
            </a:pPr>
            <a:r>
              <a:rPr lang="ru-RU" sz="2400"/>
              <a:t>Дом мод.</a:t>
            </a:r>
          </a:p>
          <a:p>
            <a:pPr>
              <a:lnSpc>
                <a:spcPct val="80000"/>
              </a:lnSpc>
            </a:pPr>
            <a:r>
              <a:rPr lang="ru-RU" sz="2400"/>
              <a:t>Тут как тут.</a:t>
            </a:r>
          </a:p>
          <a:p>
            <a:pPr>
              <a:lnSpc>
                <a:spcPct val="80000"/>
              </a:lnSpc>
            </a:pPr>
            <a:r>
              <a:rPr lang="ru-RU" sz="2400"/>
              <a:t>Хорош шорох.</a:t>
            </a:r>
          </a:p>
          <a:p>
            <a:pPr>
              <a:lnSpc>
                <a:spcPct val="80000"/>
              </a:lnSpc>
            </a:pPr>
            <a:r>
              <a:rPr lang="ru-RU" sz="2400"/>
              <a:t>Домок как комод.</a:t>
            </a:r>
          </a:p>
          <a:p>
            <a:pPr>
              <a:lnSpc>
                <a:spcPct val="80000"/>
              </a:lnSpc>
            </a:pPr>
            <a:r>
              <a:rPr lang="ru-RU" sz="2400"/>
              <a:t>Иди искать такси ,иди.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Слова и фразы- палиндромы </a:t>
            </a:r>
          </a:p>
        </p:txBody>
      </p:sp>
    </p:spTree>
  </p:cSld>
  <p:clrMapOvr>
    <a:masterClrMapping/>
  </p:clrMapOvr>
  <p:transition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|4.9|1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88</Words>
  <Application>Microsoft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Arial</vt:lpstr>
      <vt:lpstr>Бумажная</vt:lpstr>
      <vt:lpstr>Слайд 1</vt:lpstr>
      <vt:lpstr>Урок 2 .Логика и русский язык.</vt:lpstr>
      <vt:lpstr>Урок 2 . Слова и фразы-перевертыши (палиндромы)-это слова, которые читаются одинаково и слева направо и справа налево.</vt:lpstr>
      <vt:lpstr>Слова и фразы- палиндромы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Zavuch--3</cp:lastModifiedBy>
  <cp:revision>5</cp:revision>
  <cp:lastPrinted>1601-01-01T00:00:00Z</cp:lastPrinted>
  <dcterms:created xsi:type="dcterms:W3CDTF">1601-01-01T00:00:00Z</dcterms:created>
  <dcterms:modified xsi:type="dcterms:W3CDTF">2013-02-12T15:19:15Z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