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img_url=http://kp.ru/f/12/image/44/91/2949144.jpg&amp;iorient=&amp;icolor=&amp;site=&amp;text=%D0%BA%D0%B0%D1%80%D1%82%D0%B8%D0%BD%D0%BA%D0%B0%20%D1%84%D0%B5%D1%80%D0%BC%D0%B5%D1%80%20%D0%B2%D1%8B%D1%80%D0%B0%D1%89%D0%B8%D0%B2%D0%B0%D0%B5%D1%82%20%D0%BE%D0%B2%D0%BE%D1%89%D0%B8&amp;wp=&amp;pos=0&amp;isize=&amp;type=&amp;recent=&amp;rpt=simage&amp;itype=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img_url=http://www.i-mash.ru/uploads/posts/2010-04/1271681917_konveer.png&amp;iorient=&amp;icolor=&amp;site=&amp;text=%D0%BA%D0%B0%D1%80%D1%82%D0%B8%D0%BD%D0%BA%D0%B0%20%D0%B0%D0%B2%D1%82%D0%BE%D0%BC%D0%BE%D0%B1%D0%B8%D0%BB%D1%8C%D0%BD%D1%8B%D0%B9%20%D0%B7%D0%B0%D0%B2%D0%BE%D0%B4&amp;wp=&amp;pos=7&amp;isize=&amp;type=&amp;recent=&amp;rpt=simage&amp;itype=&amp;nojs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www.r67.nalog.ru/ns/3886553/img/67207/Image_Small/&amp;iorient=&amp;icolor=&amp;site=&amp;text=%D1%84%D0%BE%D1%82%D0%BE%20%D0%BA%D0%B0%D1%81%D1%81%D0%B8%D1%80%20%D0%B7%D0%B0%20%D1%80%D0%B0%D0%B1%D0%BE%D1%82%D0%BE%D0%B9&amp;wp=&amp;pos=7&amp;isize=&amp;type=&amp;recent=&amp;rpt=simage&amp;itype=&amp;nojs=1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images.yandex.ru/yandsearch?img_url=http://illustrators.ru/illustrations/55841_square.jpg?1308398529&amp;iorient=&amp;icolor=&amp;site=&amp;text=%D0%BA%D0%B0%D1%80%D1%82%D0%B8%D0%BD%D0%BA%D0%B0%20%D0%B1%D0%B0%D1%80%D1%82%D0%B5%D1%80&amp;wp=&amp;pos=8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seopapa.ru/wp-content/uploads/2011/03/barter.jpg&amp;iorient=&amp;icolor=&amp;site=&amp;text=%D0%BA%D0%B0%D1%80%D1%82%D0%B8%D0%BD%D0%BA%D0%B0%20%D0%BE%D0%B1%D0%BC%D0%B5%D0%BD%20&amp;wp=&amp;pos=24&amp;isize=&amp;type=&amp;recent=&amp;rpt=simage&amp;itype=&amp;noj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img_url=http://www.frontbox.dk/wp-content/uploads/2012/08/BArter.jpg&amp;iorient=&amp;icolor=&amp;site=&amp;text=%D0%BA%D0%B0%D1%80%D1%82%D0%B8%D0%BD%D0%BA%D0%B0%20%D0%B1%D0%B0%D1%80%D1%82%D0%B5%D1%80&amp;wp=&amp;pos=23&amp;isize=&amp;type=&amp;recent=&amp;rpt=simage&amp;itype=&amp;nojs=1" TargetMode="Externa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img0.liveinternet.ru/images/attach/c/3/75/149/75149970_Chocolate_Raspberry_Ice_Cream__Flickr__Photo_Sharing.png&amp;iorient=&amp;icolor=&amp;site=&amp;text=%D1%84%D0%BE%D1%82%D0%BE%20%D0%BC%D0%BE%D1%80%D0%BE%D0%B6%D0%B5%D0%BD%D0%BE%D0%B5&amp;wp=&amp;pos=26&amp;isize=&amp;type=&amp;recent=&amp;rpt=simage&amp;itype=&amp;nojs=1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images.yandex.ru/yandsearch?img_url=http://www.baby-country.ru/images/catalog/goods_5382_1.jpg&amp;iorient=&amp;icolor=&amp;site=&amp;text=%D1%84%D0%BE%D1%82%D0%BE%20%D0%B8%D0%B3%D1%80%D1%83%D1%88%D0%BA%D0%B8&amp;wp=&amp;pos=18&amp;isize=&amp;type=&amp;recent=&amp;rpt=simage&amp;itype=&amp;nojs=1" TargetMode="External"/><Relationship Id="rId2" Type="http://schemas.openxmlformats.org/officeDocument/2006/relationships/hyperlink" Target="http://images.yandex.ru/yandsearch?img_url=http://pokupay-ka.at.ua/bloki/pasta.jpg&amp;iorient=&amp;icolor=&amp;site=&amp;text=%D1%84%D0%BE%D1%82%D0%BE%20%D0%B1%D0%BE%D1%82%D0%B8%D0%BD%D0%BA%D0%B8%20%D1%82%D0%B5%D0%BB%D0%B5%D0%B2%D0%B8%D0%B7%D0%BE%D1%80%20%D0%B7%D1%83%D0%B1%D0%BD%D0%B0%D1%8F%20%D0%BF%D0%B0%D1%81%D1%82%D0%B0&amp;wp=&amp;pos=20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images.wikia.com/automobile/images/a/a7/Morris_Minor_1000.jpg&amp;iorient=&amp;icolor=&amp;site=&amp;text=%D1%84%D0%BE%D1%82%D0%BE%20%D0%B1%D0%BE%D1%82%D0%B8%D0%BD%D0%BA%D0%B8%20%D1%82%D0%B5%D0%BB%D0%B5%D0%B2%D0%B8%D0%B7%D0%BE%D1%80%20%D0%B7%D1%83%D0%B1%D0%BD%D0%B0%D1%8F%20%D0%BF%D0%B0%D1%81%D1%82%D0%B0&amp;wp=&amp;pos=28&amp;isize=&amp;type=&amp;recent=&amp;rpt=simage&amp;itype=&amp;nojs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http://images.yandex.ru/yandsearch?img_url=http://news.am/pic/news/54023.jpg&amp;iorient=&amp;icolor=&amp;site=&amp;text=%D1%84%D0%BE%D1%82%D0%BE%20%D1%85%D0%BB%D0%B5%D0%B1%20%D0%BC%D0%BE%D0%BB%D0%BE%D0%BA%D0%BE&amp;wp=&amp;pos=7&amp;isize=&amp;type=&amp;recent=&amp;rpt=simage&amp;itype=&amp;nojs=1" TargetMode="External"/><Relationship Id="rId4" Type="http://schemas.openxmlformats.org/officeDocument/2006/relationships/hyperlink" Target="http://images.yandex.ru/yandsearch?img_url=http://www.greenmama.ru/dn_images/00/27/33/48/1221858617333_0211.jpg&amp;iorient=&amp;icolor=&amp;site=&amp;text=%D1%84%D0%BE%D1%82%D0%BE%20%D0%B1%D0%BE%D1%82%D0%B8%D0%BD%D0%BA%D0%B8%20%D1%82%D0%B5%D0%BB%D0%B5%D0%B2%D0%B8%D0%B7%D0%BE%D1%80%20%D0%B7%D1%83%D0%B1%D0%BD%D0%B0%D1%8F%20%D0%BF%D0%B0%D1%81%D1%82%D0%B0&amp;wp=&amp;pos=21&amp;isize=&amp;type=&amp;recent=&amp;rpt=simage&amp;itype=&amp;nojs=1" TargetMode="External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www.shoppingood.ru/img/cennik/31.jpg&amp;iorient=&amp;icolor=&amp;site=&amp;text=%D1%84%D0%BE%D1%82%D0%BE%20%D1%86%D0%B5%D0%BD%D0%BD%D0%B8%D0%BA%D0%BE%D0%B2&amp;wp=&amp;pos=22&amp;isize=&amp;type=&amp;recent=&amp;rpt=simage&amp;itype=&amp;nojs=1" TargetMode="External"/><Relationship Id="rId13" Type="http://schemas.openxmlformats.org/officeDocument/2006/relationships/image" Target="../media/image17.jpeg"/><Relationship Id="rId3" Type="http://schemas.openxmlformats.org/officeDocument/2006/relationships/image" Target="../media/image5.jpeg"/><Relationship Id="rId7" Type="http://schemas.openxmlformats.org/officeDocument/2006/relationships/image" Target="../media/image14.jpeg"/><Relationship Id="rId12" Type="http://schemas.openxmlformats.org/officeDocument/2006/relationships/hyperlink" Target="http://images.yandex.ru/yandsearch?img_url=http://i038.radikal.ru/0804/e4/01c2b28feffa.jpg&amp;iorient=&amp;icolor=&amp;p=1&amp;site=&amp;text=%D1%84%D0%BE%D1%82%D0%BE%20%D1%86%D0%B5%D0%BD%D0%BD%D0%B8%D0%BA%D0%BE%D0%B2&amp;wp=&amp;pos=56&amp;isize=&amp;type=&amp;recent=&amp;rpt=simage&amp;itype=&amp;nojs=1" TargetMode="External"/><Relationship Id="rId2" Type="http://schemas.openxmlformats.org/officeDocument/2006/relationships/hyperlink" Target="http://images.yandex.ru/yandsearch?img_url=http://seopapa.ru/wp-content/uploads/2011/03/barter.jpg&amp;iorient=&amp;icolor=&amp;site=&amp;text=%D0%BA%D0%B0%D1%80%D1%82%D0%B8%D0%BD%D0%BA%D0%B0%20%D0%BE%D0%B1%D0%BC%D0%B5%D0%BD%20&amp;wp=&amp;pos=24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s45.radikal.ru/i108/0901/b6/62cf176906d6.jpg&amp;iorient=&amp;icolor=&amp;site=&amp;text=%D1%84%D0%BE%D1%82%D0%BE%20%D1%86%D0%B5%D0%BD%D0%BD%D0%B8%D0%BA%D0%BE%D0%B2&amp;wp=&amp;pos=29&amp;isize=&amp;type=&amp;recent=&amp;rpt=simage&amp;itype=&amp;nojs=1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0" Type="http://schemas.openxmlformats.org/officeDocument/2006/relationships/hyperlink" Target="http://images.yandex.ru/yandsearch?img_url=http://www.netlore.ru/files/Images/labels/4.jpg&amp;iorient=&amp;icolor=&amp;p=1&amp;site=&amp;text=%D1%84%D0%BE%D1%82%D0%BE%20%D1%86%D0%B5%D0%BD%D0%BD%D0%B8%D0%BA%D0%BE%D0%B2&amp;wp=&amp;pos=53&amp;isize=&amp;type=&amp;recent=&amp;rpt=simage&amp;itype=&amp;nojs=1" TargetMode="External"/><Relationship Id="rId4" Type="http://schemas.openxmlformats.org/officeDocument/2006/relationships/hyperlink" Target="http://images.yandex.ru/yandsearch?img_url=http://ru.fishki.net/picsw/092008/10/cenniki/cenniki_012.jpg&amp;iorient=&amp;icolor=&amp;site=&amp;text=%D1%84%D0%BE%D1%82%D0%BE%20%D1%86%D0%B5%D0%BD%D0%BD%D0%B8%D0%BA%D0%BE%D0%B2&amp;wp=&amp;pos=23&amp;isize=&amp;type=&amp;recent=&amp;rpt=simage&amp;itype=&amp;nojs=1" TargetMode="External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numizmat.ru/netcat_files/Image/18941.jpg&amp;iorient=&amp;icolor=&amp;site=&amp;text=%D1%84%D0%BE%D1%82%D0%BE%20%D0%B4%D0%B5%D0%BD%D1%8C%D0%B3%D0%B8%20%D0%B4%D1%80%D0%B5%D0%B2%D0%BD%D0%BE%D1%81%D1%82%D0%B8&amp;wp=&amp;pos=6&amp;isize=&amp;type=&amp;recent=&amp;rpt=simage&amp;itype=&amp;nojs=1" TargetMode="External"/><Relationship Id="rId3" Type="http://schemas.openxmlformats.org/officeDocument/2006/relationships/image" Target="../media/image18.jpeg"/><Relationship Id="rId7" Type="http://schemas.openxmlformats.org/officeDocument/2006/relationships/image" Target="../media/image20.jpeg"/><Relationship Id="rId2" Type="http://schemas.openxmlformats.org/officeDocument/2006/relationships/hyperlink" Target="http://images.yandex.ru/yandsearch?img_url=http://s47.radikal.ru/i117/1009/ca/86884abac38e.jpg&amp;iorient=&amp;icolor=&amp;site=&amp;text=%D1%84%D0%BE%D1%82%D0%BE%20%D0%B4%D0%B5%D0%BD%D1%8C%D0%B3%D0%B8%20%D0%B4%D1%80%D0%B5%D0%B2%D0%BD%D0%BE%D1%81%D1%82%D0%B8&amp;wp=&amp;pos=2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coins.msk.ru/an/199_fascii.jpg&amp;iorient=&amp;icolor=&amp;site=&amp;text=%D1%84%D0%BE%D1%82%D0%BE%20%D0%B4%D0%B5%D0%BD%D1%8C%D0%B3%D0%B8%20%D0%B4%D1%80%D0%B5%D0%B2%D0%BD%D0%BE%D1%81%D1%82%D0%B8&amp;wp=&amp;pos=7&amp;isize=&amp;type=&amp;recent=&amp;rpt=simage&amp;itype=&amp;nojs=1" TargetMode="External"/><Relationship Id="rId5" Type="http://schemas.openxmlformats.org/officeDocument/2006/relationships/image" Target="../media/image19.jpeg"/><Relationship Id="rId4" Type="http://schemas.openxmlformats.org/officeDocument/2006/relationships/hyperlink" Target="http://images.yandex.ru/yandsearch?img_url=http://konan.3dn.ru/Numizmat/Money_in_antiquity1.jpg&amp;iorient=&amp;icolor=&amp;site=&amp;text=%D1%84%D0%BE%D1%82%D0%BE%20%D0%B4%D0%B5%D0%BD%D1%8C%D0%B3%D0%B8%20%D0%B4%D1%80%D0%B5%D0%B2%D0%BD%D0%BE%D1%81%D1%82%D0%B8&amp;wp=&amp;pos=14&amp;isize=&amp;type=&amp;recent=&amp;rpt=simage&amp;itype=&amp;nojs=1" TargetMode="External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img_url=http://www.megarelax.ru/foto/foto/dollar/100.gif&amp;iorient=&amp;icolor=&amp;site=&amp;text=%D1%84%D0%BE%D1%82%D0%BE%20%D0%B4%D0%BE%D0%BB%D0%BB%D0%B0%D1%80&amp;wp=&amp;pos=9&amp;isize=&amp;type=&amp;recent=&amp;rpt=simage&amp;itype=&amp;nojs=1" TargetMode="External"/><Relationship Id="rId13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4.jpeg"/><Relationship Id="rId12" Type="http://schemas.openxmlformats.org/officeDocument/2006/relationships/hyperlink" Target="http://images.yandex.ru/yandsearch?img_url=http://fis.ucalgary.ca/francophonie/images/europe/euro.jpg&amp;iorient=&amp;icolor=&amp;site=&amp;text=%D1%84%D0%BE%D1%82%D0%BE%20%D0%B5%D0%B2%D1%80%D0%BE&amp;wp=&amp;pos=3&amp;isize=&amp;type=&amp;recent=&amp;rpt=simage&amp;itype=&amp;nojs=1" TargetMode="External"/><Relationship Id="rId2" Type="http://schemas.openxmlformats.org/officeDocument/2006/relationships/hyperlink" Target="http://images.yandex.ru/yandsearch?img_url=http://danilevich.gmxhome.de/fotos/bier/2eurotisch.jpg&amp;iorient=&amp;icolor=&amp;site=&amp;text=%D1%84%D0%BE%D1%82%D0%BE%20%D0%B5%D0%B2%D1%80%D0%BE&amp;wp=&amp;pos=21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cs304715.userapi.com/u131420089/-14/x_f2626749.jpg&amp;iorient=&amp;icolor=&amp;site=&amp;text=%D1%84%D0%BE%D1%82%D0%BE%2050%20%D1%80%D1%83%D0%B1%D0%BB%D0%B5%D0%B9&amp;wp=&amp;pos=5&amp;isize=&amp;type=&amp;recent=&amp;rpt=simage&amp;itype=&amp;nojs=1" TargetMode="External"/><Relationship Id="rId11" Type="http://schemas.openxmlformats.org/officeDocument/2006/relationships/image" Target="../media/image26.jpeg"/><Relationship Id="rId5" Type="http://schemas.openxmlformats.org/officeDocument/2006/relationships/image" Target="../media/image23.jpeg"/><Relationship Id="rId10" Type="http://schemas.openxmlformats.org/officeDocument/2006/relationships/hyperlink" Target="http://images.yandex.ru/yandsearch?img_url=http://www.ecb.int/euro/coins/common/shared/img/common_1cent.gif&amp;iorient=&amp;icolor=&amp;site=&amp;text=%D1%84%D0%BE%D1%82%D0%BE%20%D1%86%D0%B5%D0%BD%D1%82&amp;wp=&amp;pos=8&amp;isize=&amp;type=&amp;recent=&amp;rpt=simage&amp;itype=&amp;nojs=1" TargetMode="External"/><Relationship Id="rId4" Type="http://schemas.openxmlformats.org/officeDocument/2006/relationships/hyperlink" Target="http://images.yandex.ru/yandsearch?img_url=http://taganrog.stream-tv.ru/common/img/uploaded/tagnrg/1rub_kartinka.gif&amp;iorient=&amp;icolor=&amp;site=&amp;text=%D1%84%D0%BE%D1%82%D0%BE%20%D1%80%D1%83%D0%B1%D0%BB%D0%B8&amp;wp=&amp;pos=23&amp;isize=&amp;type=&amp;recent=&amp;rpt=simage&amp;itype=&amp;nojs=1" TargetMode="External"/><Relationship Id="rId9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0.jpeg"/><Relationship Id="rId2" Type="http://schemas.openxmlformats.org/officeDocument/2006/relationships/hyperlink" Target="http://images.yandex.ru/yandsearch?img_url=http://ladies.academ.org/files/ao_node_images/6401/full/1297107783_kak-nauchitsya-ekonomit_2.jpg&amp;iorient=&amp;icolor=&amp;site=&amp;text=%D1%84%D0%BE%D1%82%D0%BE%20%D1%81%D0%B1%D0%B5%D1%80%D0%B5%D0%B6%D0%B5%D0%BD%D0%B8%D1%8F&amp;wp=&amp;pos=7&amp;isize=&amp;type=&amp;recent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beprime.ru/wp-content/uploads/2011/06/ajaxfileupload_d7dec6ff.jpg&amp;iorient=&amp;icolor=&amp;site=&amp;text=%D1%84%D0%BE%D1%82%D0%BE%20%D0%BA%D0%B2%D0%B0%D1%80%D1%82%D0%B8%D1%80%D0%B0%20%D0%B0%D0%B2%D1%82%D0%BE%D0%BC%D0%BE%D0%B1%D0%B8%D0%BB%D1%8C&amp;wp=&amp;pos=29&amp;isize=&amp;type=&amp;recent=&amp;rpt=simage&amp;itype=&amp;nojs=1" TargetMode="External"/><Relationship Id="rId5" Type="http://schemas.openxmlformats.org/officeDocument/2006/relationships/image" Target="../media/image29.jpeg"/><Relationship Id="rId4" Type="http://schemas.openxmlformats.org/officeDocument/2006/relationships/hyperlink" Target="http://images.yandex.ru/yandsearch?img_url=http://static.autoblog.nl/images/wp2008/bugatti_veyron_red_1.jpg&amp;iorient=&amp;icolor=&amp;site=&amp;text=%D1%84%D0%BE%D1%82%D0%BE%20%D0%BA%D0%B2%D0%B0%D1%80%D1%82%D0%B8%D1%80%D0%B0%20%D0%B0%D0%B2%D1%82%D0%BE%D0%BC%D0%BE%D0%B1%D0%B8%D0%BB%D1%8C&amp;wp=&amp;pos=6&amp;isize=&amp;type=&amp;recent=&amp;rpt=simage&amp;itype=&amp;nojs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Бинарный урок информатика и </a:t>
            </a:r>
            <a:r>
              <a:rPr lang="ru-RU" dirty="0" smtClean="0"/>
              <a:t>экономика </a:t>
            </a:r>
            <a:r>
              <a:rPr lang="ru-RU" dirty="0" smtClean="0"/>
              <a:t>3 класс </a:t>
            </a:r>
            <a:br>
              <a:rPr lang="ru-RU" dirty="0" smtClean="0"/>
            </a:br>
            <a:r>
              <a:rPr lang="ru-RU" dirty="0" smtClean="0"/>
              <a:t>«Деньги»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Тостых</a:t>
            </a:r>
            <a:r>
              <a:rPr lang="ru-RU" dirty="0" smtClean="0"/>
              <a:t> </a:t>
            </a:r>
            <a:r>
              <a:rPr lang="ru-RU" dirty="0" err="1"/>
              <a:t>Н</a:t>
            </a:r>
            <a:r>
              <a:rPr lang="ru-RU" dirty="0" err="1" smtClean="0"/>
              <a:t>урия</a:t>
            </a:r>
            <a:r>
              <a:rPr lang="ru-RU" dirty="0" smtClean="0"/>
              <a:t> </a:t>
            </a:r>
            <a:r>
              <a:rPr lang="ru-RU" dirty="0" err="1" smtClean="0"/>
              <a:t>Халиловна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деньги?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Каждую секунду на Земле производится много  различных товаров.</a:t>
            </a:r>
          </a:p>
          <a:p>
            <a:endParaRPr lang="ru-RU" dirty="0" smtClean="0"/>
          </a:p>
          <a:p>
            <a:r>
              <a:rPr lang="ru-RU" dirty="0" smtClean="0"/>
              <a:t>Фермер выращивает овощи.</a:t>
            </a:r>
          </a:p>
          <a:p>
            <a:r>
              <a:rPr lang="ru-RU" dirty="0" smtClean="0"/>
              <a:t>Автомобильный завод выпускает автомобили.</a:t>
            </a:r>
            <a:endParaRPr lang="ru-RU" dirty="0"/>
          </a:p>
        </p:txBody>
      </p:sp>
      <p:pic>
        <p:nvPicPr>
          <p:cNvPr id="4" name="Рисунок 3" descr="http://im2-tub-ru.yandex.net/i?id=460464798-24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714620"/>
            <a:ext cx="1914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199173722-39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85776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дальше происходит с этим товаром?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товар должен попасть к тому, кто в нем нуждается. Это ОБМЕН товарами.</a:t>
            </a:r>
          </a:p>
          <a:p>
            <a:r>
              <a:rPr lang="ru-RU" dirty="0" smtClean="0"/>
              <a:t>Есть БАРТЕР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Есть КУПЛЯ-ПРОДАЖА</a:t>
            </a:r>
            <a:endParaRPr lang="ru-RU" dirty="0"/>
          </a:p>
        </p:txBody>
      </p:sp>
      <p:pic>
        <p:nvPicPr>
          <p:cNvPr id="4" name="Рисунок 3" descr="http://im2-tub-ru.yandex.net/i?id=407662412-68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8987" y="2714625"/>
            <a:ext cx="2486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346500925-61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2714620"/>
            <a:ext cx="1714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50350548-11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4414" y="5072074"/>
            <a:ext cx="1181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6-tub-ru.yandex.net/i?id=275830742-25-72&amp;n=21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29256" y="5072074"/>
            <a:ext cx="1571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Сложности бартера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r>
              <a:rPr lang="ru-RU" dirty="0" smtClean="0"/>
              <a:t>Представь себе , что тебе придется менять все.</a:t>
            </a:r>
            <a:endParaRPr lang="ru-RU" dirty="0"/>
          </a:p>
        </p:txBody>
      </p:sp>
      <p:pic>
        <p:nvPicPr>
          <p:cNvPr id="4" name="Рисунок 3" descr="http://im8-tub-ru.yandex.net/i?id=147838831-00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285992"/>
            <a:ext cx="1724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49285267-36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2285992"/>
            <a:ext cx="13716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396383867-32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2357430"/>
            <a:ext cx="2000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im8-tub-ru.yandex.net/i?id=521915143-31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3786190"/>
            <a:ext cx="2143125" cy="1428750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136026180-33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71802" y="3929066"/>
            <a:ext cx="1857375" cy="1428750"/>
          </a:xfrm>
          <a:prstGeom prst="rect">
            <a:avLst/>
          </a:prstGeom>
          <a:noFill/>
        </p:spPr>
      </p:pic>
      <p:pic>
        <p:nvPicPr>
          <p:cNvPr id="1030" name="Picture 6" descr="http://im6-tub-ru.yandex.net/i?id=326969168-28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86380" y="3929066"/>
            <a:ext cx="1581150" cy="14287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7158" y="5429264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 это очень сложно.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Удобнее купля-продажа. Правила обмена указывает цена.</a:t>
            </a:r>
            <a:endParaRPr lang="ru-RU" dirty="0"/>
          </a:p>
        </p:txBody>
      </p:sp>
      <p:pic>
        <p:nvPicPr>
          <p:cNvPr id="4" name="Содержимое 3" descr="http://im2-tub-ru.yandex.net/i?id=50350548-11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857364"/>
            <a:ext cx="11811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im0-tub-ru.yandex.net/i?id=240664526-5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1928802"/>
            <a:ext cx="1905000" cy="1428750"/>
          </a:xfrm>
          <a:prstGeom prst="rect">
            <a:avLst/>
          </a:prstGeom>
          <a:noFill/>
        </p:spPr>
      </p:pic>
      <p:pic>
        <p:nvPicPr>
          <p:cNvPr id="17412" name="Picture 4" descr="http://im5-tub-ru.yandex.net/i?id=73458154-0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0694" y="2071678"/>
            <a:ext cx="1847850" cy="1428750"/>
          </a:xfrm>
          <a:prstGeom prst="rect">
            <a:avLst/>
          </a:prstGeom>
          <a:noFill/>
        </p:spPr>
      </p:pic>
      <p:pic>
        <p:nvPicPr>
          <p:cNvPr id="17414" name="Picture 6" descr="http://im4-tub-ru.yandex.net/i?id=203719896-0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472" y="4071942"/>
            <a:ext cx="1276350" cy="1428750"/>
          </a:xfrm>
          <a:prstGeom prst="rect">
            <a:avLst/>
          </a:prstGeom>
          <a:noFill/>
        </p:spPr>
      </p:pic>
      <p:pic>
        <p:nvPicPr>
          <p:cNvPr id="17416" name="Picture 8" descr="http://im8-tub-ru.yandex.net/i?id=111913424-66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14546" y="4071942"/>
            <a:ext cx="2276475" cy="1428750"/>
          </a:xfrm>
          <a:prstGeom prst="rect">
            <a:avLst/>
          </a:prstGeom>
          <a:noFill/>
        </p:spPr>
      </p:pic>
      <p:pic>
        <p:nvPicPr>
          <p:cNvPr id="17418" name="Picture 10" descr="http://im4-tub-ru.yandex.net/i?id=46872037-37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572132" y="4143380"/>
            <a:ext cx="21336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Деньги- особый товар, который можно обменять на любые другие товары и услуги.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Люди придумали деньги уже в глубокой древности.</a:t>
            </a:r>
            <a:endParaRPr lang="ru-RU" dirty="0"/>
          </a:p>
        </p:txBody>
      </p:sp>
      <p:pic>
        <p:nvPicPr>
          <p:cNvPr id="4" name="Содержимое 3" descr="http://im7-tub-ru.yandex.net/i?id=122886463-29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071678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162346635-26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143116"/>
            <a:ext cx="1914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219504865-38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4286256"/>
            <a:ext cx="2819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4001465-64-72&amp;n=21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86314" y="4286256"/>
            <a:ext cx="2524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смену им пришли бумажные и деньги и монеты.</a:t>
            </a:r>
            <a:endParaRPr lang="ru-RU" dirty="0"/>
          </a:p>
        </p:txBody>
      </p:sp>
      <p:pic>
        <p:nvPicPr>
          <p:cNvPr id="4" name="Содержимое 3" descr="http://im2-tub-ru.yandex.net/i?id=101707202-61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28934"/>
            <a:ext cx="1438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190189378-67-72&amp;n=21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128586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299442968-07-72&amp;n=21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2" y="1571612"/>
            <a:ext cx="28575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289430103-36-72&amp;n=21">
            <a:hlinkClick r:id="rId8" tgtFrame="_blank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00562" y="4786322"/>
            <a:ext cx="28575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3-tub-ru.yandex.net/i?id=209378742-03-72&amp;n=21">
            <a:hlinkClick r:id="rId10" tgtFrame="_blank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48" y="5000636"/>
            <a:ext cx="28575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5-tub-ru.yandex.net/i?id=23740513-24-72&amp;n=21">
            <a:hlinkClick r:id="rId12" tgtFrame="_blank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29124" y="3143248"/>
            <a:ext cx="2571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Часть денег человек тратит на необходимые товары и услуги, а </a:t>
            </a:r>
            <a:r>
              <a:rPr lang="ru-RU" smtClean="0"/>
              <a:t>часть откладывает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сбережения. Их можно копить на квартиру или автомобиль.</a:t>
            </a:r>
          </a:p>
          <a:p>
            <a:endParaRPr lang="ru-RU" dirty="0" smtClean="0"/>
          </a:p>
        </p:txBody>
      </p:sp>
      <p:pic>
        <p:nvPicPr>
          <p:cNvPr id="4" name="Рисунок 3" descr="http://im0-tub-ru.yandex.net/i?id=339774756-52-72&amp;n=21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857496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http://im4-tub-ru.yandex.net/i?id=13475213-4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3071810"/>
            <a:ext cx="2162175" cy="1428750"/>
          </a:xfrm>
          <a:prstGeom prst="rect">
            <a:avLst/>
          </a:prstGeom>
          <a:noFill/>
        </p:spPr>
      </p:pic>
      <p:pic>
        <p:nvPicPr>
          <p:cNvPr id="18436" name="Picture 4" descr="http://im3-tub-ru.yandex.net/i?id=18222579-2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4286256"/>
            <a:ext cx="272415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140</Words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Бинарный урок информатика и экономика 3 класс  «Деньги»</vt:lpstr>
      <vt:lpstr>Что такое деньги?</vt:lpstr>
      <vt:lpstr>Что дальше происходит с этим товаром?</vt:lpstr>
      <vt:lpstr>Сложности бартера</vt:lpstr>
      <vt:lpstr>Удобнее купля-продажа. Правила обмена указывает цена.</vt:lpstr>
      <vt:lpstr>Слайд 6</vt:lpstr>
      <vt:lpstr>Люди придумали деньги уже в глубокой древности.</vt:lpstr>
      <vt:lpstr>На смену им пришли бумажные и деньги и монеты.</vt:lpstr>
      <vt:lpstr>Часть денег человек тратит на необходимые товары и услуги, а часть откладывает.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Бинарный урок информатика и окружающий мир 3 класс  «Деньги»</dc:title>
  <cp:lastModifiedBy>Zavuch--3</cp:lastModifiedBy>
  <cp:revision>6</cp:revision>
  <dcterms:modified xsi:type="dcterms:W3CDTF">2013-02-14T12:34:34Z</dcterms:modified>
</cp:coreProperties>
</file>