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4641-3A8D-4DB6-8214-58E480C7B90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50252-98F7-4822-91BB-4875EA20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571481"/>
            <a:ext cx="5429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 smtClean="0"/>
              <a:t>Прозвенел долгожданный звонок.</a:t>
            </a:r>
          </a:p>
          <a:p>
            <a:pPr>
              <a:buFontTx/>
              <a:buNone/>
            </a:pPr>
            <a:r>
              <a:rPr lang="ru-RU" sz="2800" dirty="0" err="1" smtClean="0"/>
              <a:t>Знайка</a:t>
            </a:r>
            <a:r>
              <a:rPr lang="ru-RU" sz="2800" dirty="0" smtClean="0"/>
              <a:t> с нетерпением встречи с вами ждет.</a:t>
            </a:r>
          </a:p>
          <a:p>
            <a:pPr>
              <a:buFontTx/>
              <a:buNone/>
            </a:pPr>
            <a:r>
              <a:rPr lang="ru-RU" sz="2800" dirty="0" smtClean="0"/>
              <a:t>Задания интересные приготовил для вас,</a:t>
            </a:r>
          </a:p>
          <a:p>
            <a:pPr>
              <a:buFontTx/>
              <a:buNone/>
            </a:pPr>
            <a:r>
              <a:rPr lang="ru-RU" sz="2800" dirty="0" smtClean="0"/>
              <a:t>Чтобы дружно работал весь наш  класс</a:t>
            </a:r>
            <a:endParaRPr lang="ru-RU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71480"/>
            <a:ext cx="5334000" cy="350046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1142985"/>
            <a:ext cx="5286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Самостоятельная работа </a:t>
            </a:r>
            <a:b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вариантам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357430"/>
            <a:ext cx="5072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Оценивание </a:t>
            </a:r>
            <a:br>
              <a:rPr lang="ru-RU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самостоятельная работа </a:t>
            </a:r>
            <a:br>
              <a:rPr lang="ru-RU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1071546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86 – 34 =                                       95 – 23 =</a:t>
            </a:r>
          </a:p>
          <a:p>
            <a:r>
              <a:rPr lang="ru-RU" sz="3600" dirty="0" smtClean="0"/>
              <a:t>73 - 55 =</a:t>
            </a:r>
          </a:p>
          <a:p>
            <a:r>
              <a:rPr lang="ru-RU" sz="3600" dirty="0" smtClean="0"/>
              <a:t>     </a:t>
            </a:r>
          </a:p>
          <a:p>
            <a:r>
              <a:rPr lang="ru-RU" sz="3600" dirty="0" smtClean="0"/>
              <a:t>                                   74 – 52 =</a:t>
            </a:r>
          </a:p>
          <a:p>
            <a:r>
              <a:rPr lang="ru-RU" sz="3600" dirty="0" smtClean="0"/>
              <a:t>48 - 26  =                                        46 – 31 =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6" y="1071547"/>
            <a:ext cx="1214448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0239" y="3714752"/>
            <a:ext cx="1212272" cy="16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929322" y="1214423"/>
            <a:ext cx="1285884" cy="45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22</a:t>
            </a:r>
          </a:p>
          <a:p>
            <a:r>
              <a:rPr lang="ru-RU" sz="4800" dirty="0" smtClean="0"/>
              <a:t>52</a:t>
            </a:r>
          </a:p>
          <a:p>
            <a:r>
              <a:rPr lang="ru-RU" sz="4800" dirty="0" smtClean="0"/>
              <a:t>15</a:t>
            </a:r>
          </a:p>
          <a:p>
            <a:r>
              <a:rPr lang="ru-RU" sz="4800" dirty="0" smtClean="0"/>
              <a:t>18</a:t>
            </a:r>
          </a:p>
          <a:p>
            <a:r>
              <a:rPr lang="ru-RU" sz="4800" dirty="0" smtClean="0"/>
              <a:t>22</a:t>
            </a:r>
          </a:p>
          <a:p>
            <a:r>
              <a:rPr lang="ru-RU" sz="4800" dirty="0" smtClean="0"/>
              <a:t>72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14810" y="1428736"/>
            <a:ext cx="185738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3571868" y="2571744"/>
            <a:ext cx="3143272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86248" y="2571744"/>
            <a:ext cx="178595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48" y="4143380"/>
            <a:ext cx="178595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3714744" y="2357430"/>
            <a:ext cx="2928958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4143372" y="3357562"/>
            <a:ext cx="207170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14546" y="1357298"/>
            <a:ext cx="5000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Продолжите фразу:</a:t>
            </a:r>
          </a:p>
          <a:p>
            <a:endParaRPr lang="ru-RU" sz="3600" dirty="0" smtClean="0"/>
          </a:p>
          <a:p>
            <a:r>
              <a:rPr lang="ru-RU" sz="3600" dirty="0" smtClean="0"/>
              <a:t>Я научился…..</a:t>
            </a:r>
          </a:p>
          <a:p>
            <a:r>
              <a:rPr lang="ru-RU" sz="3600" dirty="0" smtClean="0"/>
              <a:t>Мне было интересно……</a:t>
            </a:r>
          </a:p>
          <a:p>
            <a:r>
              <a:rPr lang="ru-RU" sz="3600" dirty="0" smtClean="0"/>
              <a:t>Я затруднялся</a:t>
            </a:r>
            <a:r>
              <a:rPr lang="ru-RU" sz="3600" dirty="0" smtClean="0"/>
              <a:t>……</a:t>
            </a:r>
          </a:p>
          <a:p>
            <a:pPr algn="ctr"/>
            <a:endParaRPr lang="ru-RU" sz="3600" dirty="0" smtClean="0"/>
          </a:p>
          <a:p>
            <a:endParaRPr lang="ru-RU" sz="3600" dirty="0" smtClean="0"/>
          </a:p>
        </p:txBody>
      </p:sp>
      <p:sp>
        <p:nvSpPr>
          <p:cNvPr id="5" name="TextBox 4"/>
          <p:cNvSpPr txBox="1"/>
          <p:nvPr/>
        </p:nvSpPr>
        <p:spPr>
          <a:xfrm flipH="1">
            <a:off x="2786047" y="4857761"/>
            <a:ext cx="3500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СПАСИБО.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 МОЛОДЦЫ.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928671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lvl="2" indent="-514350" algn="just">
              <a:buAutoNum type="arabicPeriod"/>
            </a:pPr>
            <a:r>
              <a:rPr lang="ru-RU" sz="2800" dirty="0" smtClean="0"/>
              <a:t>Саша смелее Илюши и Вити, а Илюша смелее Володи. Кто самый смелый из мальчиков?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428868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None/>
            </a:pPr>
            <a:r>
              <a:rPr lang="ru-RU" dirty="0" smtClean="0"/>
              <a:t>2</a:t>
            </a:r>
            <a:r>
              <a:rPr lang="ru-RU" sz="2400" dirty="0" smtClean="0"/>
              <a:t>. Пётр, Кирилл и Борис играют с солдатиками, танком и пистолетом. Борис не играет с пистолетом и солдатиками, Пётр не играет с пистолетом. </a:t>
            </a:r>
          </a:p>
          <a:p>
            <a:pPr marL="514350" indent="-514350" algn="just">
              <a:buNone/>
            </a:pPr>
            <a:r>
              <a:rPr lang="ru-RU" sz="2400" dirty="0" smtClean="0"/>
              <a:t>     Чем играет Кирилл?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928670"/>
            <a:ext cx="56436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Графический </a:t>
            </a:r>
          </a:p>
          <a:p>
            <a:r>
              <a:rPr lang="ru-RU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арифметический диктант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071678"/>
            <a:ext cx="5286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Волшебная строчка ответов»</a:t>
            </a:r>
          </a:p>
          <a:p>
            <a:pPr>
              <a:buFontTx/>
              <a:buNone/>
            </a:pPr>
            <a:endParaRPr lang="ru-RU" sz="2000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sz="2000" dirty="0" smtClean="0"/>
              <a:t>Если вы согласны - отвечаете «да» </a:t>
            </a:r>
          </a:p>
          <a:p>
            <a:pPr>
              <a:buFontTx/>
              <a:buNone/>
            </a:pPr>
            <a:r>
              <a:rPr lang="ru-RU" sz="2000" dirty="0" smtClean="0"/>
              <a:t>                                         (отрезок 2 клетки)</a:t>
            </a:r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r>
              <a:rPr lang="ru-RU" sz="2000" dirty="0" smtClean="0"/>
              <a:t>Не согласны - отвечаете «нет»  </a:t>
            </a:r>
          </a:p>
          <a:p>
            <a:pPr>
              <a:buFontTx/>
              <a:buNone/>
            </a:pPr>
            <a:r>
              <a:rPr lang="ru-RU" sz="2000" dirty="0" smtClean="0"/>
              <a:t>                                         (дуга в 2 клетки</a:t>
            </a:r>
            <a:endParaRPr lang="ru-RU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 l="18703" t="32773" r="71829" b="14482"/>
          <a:stretch>
            <a:fillRect/>
          </a:stretch>
        </p:blipFill>
        <p:spPr bwMode="auto">
          <a:xfrm>
            <a:off x="6000760" y="2714620"/>
            <a:ext cx="785818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 l="66675" t="18559" r="23859" b="28694"/>
          <a:stretch>
            <a:fillRect/>
          </a:stretch>
        </p:blipFill>
        <p:spPr bwMode="auto">
          <a:xfrm>
            <a:off x="3143240" y="4000504"/>
            <a:ext cx="714372" cy="57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785794"/>
            <a:ext cx="4283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Графический </a:t>
            </a:r>
          </a:p>
          <a:p>
            <a:r>
              <a:rPr lang="ru-RU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арифметический диктант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643050"/>
            <a:ext cx="5072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«Волшебная строчка ответов»</a:t>
            </a:r>
            <a:endParaRPr lang="ru-RU" sz="280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lum bright="-30000" contrast="60000"/>
          </a:blip>
          <a:srcRect l="7973" t="22223" r="4318" b="11111"/>
          <a:stretch>
            <a:fillRect/>
          </a:stretch>
        </p:blipFill>
        <p:spPr bwMode="auto">
          <a:xfrm>
            <a:off x="928662" y="2438400"/>
            <a:ext cx="72152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642910" y="3786190"/>
            <a:ext cx="2060577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857232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 назвать  эти  фигуры?</a:t>
            </a:r>
            <a:endParaRPr lang="ru-RU" sz="3200" dirty="0"/>
          </a:p>
        </p:txBody>
      </p:sp>
      <p:sp>
        <p:nvSpPr>
          <p:cNvPr id="6" name="Блок-схема: данные 5"/>
          <p:cNvSpPr/>
          <p:nvPr/>
        </p:nvSpPr>
        <p:spPr>
          <a:xfrm>
            <a:off x="4214810" y="3000372"/>
            <a:ext cx="4714908" cy="2571768"/>
          </a:xfrm>
          <a:prstGeom prst="flowChartInputOutpu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85918" y="2000240"/>
            <a:ext cx="2643206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250397" y="2678901"/>
            <a:ext cx="1928826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428728" y="3857628"/>
            <a:ext cx="2643206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1142984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 какой фигуре так говорят?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000240"/>
            <a:ext cx="5357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Три вершины тут видны,</a:t>
            </a:r>
          </a:p>
          <a:p>
            <a:pPr>
              <a:buNone/>
            </a:pPr>
            <a:r>
              <a:rPr lang="ru-RU" sz="2800" dirty="0" smtClean="0"/>
              <a:t>Три угла, три стороны,</a:t>
            </a:r>
          </a:p>
          <a:p>
            <a:pPr>
              <a:buNone/>
            </a:pPr>
            <a:r>
              <a:rPr lang="ru-RU" sz="2800" dirty="0" smtClean="0"/>
              <a:t>Ну, пожалуй, и довольно!</a:t>
            </a:r>
          </a:p>
          <a:p>
            <a:pPr>
              <a:buNone/>
            </a:pPr>
            <a:r>
              <a:rPr lang="ru-RU" sz="2800" dirty="0" smtClean="0"/>
              <a:t>Что ты видишь?....</a:t>
            </a:r>
            <a:endParaRPr lang="ru-RU" sz="28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500694" y="2357430"/>
            <a:ext cx="2928958" cy="3714776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9" y="92867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Тема урока: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000108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Периметр  многоугольника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643050"/>
            <a:ext cx="5429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Цели урока: </a:t>
            </a:r>
          </a:p>
          <a:p>
            <a:pPr>
              <a:buFontTx/>
              <a:buChar char="-"/>
            </a:pPr>
            <a:r>
              <a:rPr lang="ru-RU" sz="2400" dirty="0" smtClean="0"/>
              <a:t>познакомиться с понятием периметр</a:t>
            </a:r>
          </a:p>
          <a:p>
            <a:pPr>
              <a:buFontTx/>
              <a:buChar char="-"/>
            </a:pPr>
            <a:r>
              <a:rPr lang="ru-RU" sz="2400" dirty="0" smtClean="0"/>
              <a:t>научиться находить периметр</a:t>
            </a:r>
          </a:p>
          <a:p>
            <a:pPr>
              <a:buFontTx/>
              <a:buChar char="-"/>
            </a:pPr>
            <a:r>
              <a:rPr lang="ru-RU" sz="2400" dirty="0" smtClean="0"/>
              <a:t>развивать умения работать в команде</a:t>
            </a:r>
          </a:p>
          <a:p>
            <a:pPr>
              <a:buFontTx/>
              <a:buChar char="-"/>
            </a:pPr>
            <a:r>
              <a:rPr lang="ru-RU" sz="2400" dirty="0" smtClean="0"/>
              <a:t>быть толерантным к чужим ошибкам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785794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сумма длин сторон треугольника</a:t>
            </a:r>
            <a:endParaRPr lang="ru-RU" sz="2800" b="1" i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071678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222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Р - периметр</a:t>
            </a:r>
            <a:endParaRPr lang="ru-RU" sz="4000" b="1" kern="10" dirty="0">
              <a:ln w="22225">
                <a:solidFill>
                  <a:srgbClr val="0033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244334"/>
            <a:ext cx="5363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2400" b="1" dirty="0" smtClean="0"/>
              <a:t>пери»- далеко   и «</a:t>
            </a:r>
            <a:r>
              <a:rPr lang="ru-RU" sz="2400" b="1" dirty="0" err="1" smtClean="0"/>
              <a:t>метрео</a:t>
            </a:r>
            <a:r>
              <a:rPr lang="ru-RU" sz="2400" b="1" dirty="0" smtClean="0"/>
              <a:t>»-измерять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1285860"/>
            <a:ext cx="442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ФИЗМИНУТКА.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246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2013-12-12T08:41:00Z</dcterms:created>
  <dcterms:modified xsi:type="dcterms:W3CDTF">2013-12-18T09:49:31Z</dcterms:modified>
</cp:coreProperties>
</file>