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056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004746"/>
              </p:ext>
            </p:extLst>
          </p:nvPr>
        </p:nvGraphicFramePr>
        <p:xfrm>
          <a:off x="683568" y="548680"/>
          <a:ext cx="1512168" cy="1367785"/>
        </p:xfrm>
        <a:graphic>
          <a:graphicData uri="http://schemas.openxmlformats.org/drawingml/2006/table">
            <a:tbl>
              <a:tblPr firstRow="1" firstCol="1" bandRow="1"/>
              <a:tblGrid>
                <a:gridCol w="756084"/>
                <a:gridCol w="756084"/>
              </a:tblGrid>
              <a:tr h="664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363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211656"/>
              </p:ext>
            </p:extLst>
          </p:nvPr>
        </p:nvGraphicFramePr>
        <p:xfrm>
          <a:off x="2771800" y="548680"/>
          <a:ext cx="1584177" cy="1368151"/>
        </p:xfrm>
        <a:graphic>
          <a:graphicData uri="http://schemas.openxmlformats.org/drawingml/2006/table">
            <a:tbl>
              <a:tblPr firstRow="1" firstCol="1" bandRow="1"/>
              <a:tblGrid>
                <a:gridCol w="528059"/>
                <a:gridCol w="528059"/>
                <a:gridCol w="528059"/>
              </a:tblGrid>
              <a:tr h="4647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137741"/>
              </p:ext>
            </p:extLst>
          </p:nvPr>
        </p:nvGraphicFramePr>
        <p:xfrm>
          <a:off x="4932040" y="548680"/>
          <a:ext cx="1368152" cy="1368152"/>
        </p:xfrm>
        <a:graphic>
          <a:graphicData uri="http://schemas.openxmlformats.org/drawingml/2006/table">
            <a:tbl>
              <a:tblPr firstRow="1" firstCol="1" bandRow="1"/>
              <a:tblGrid>
                <a:gridCol w="342038"/>
                <a:gridCol w="342038"/>
                <a:gridCol w="342038"/>
                <a:gridCol w="342038"/>
              </a:tblGrid>
              <a:tr h="3467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55580"/>
              </p:ext>
            </p:extLst>
          </p:nvPr>
        </p:nvGraphicFramePr>
        <p:xfrm>
          <a:off x="6876256" y="548680"/>
          <a:ext cx="1368151" cy="1368151"/>
        </p:xfrm>
        <a:graphic>
          <a:graphicData uri="http://schemas.openxmlformats.org/drawingml/2006/table">
            <a:tbl>
              <a:tblPr firstRow="1" firstCol="1" bandRow="1"/>
              <a:tblGrid>
                <a:gridCol w="274088"/>
                <a:gridCol w="273325"/>
                <a:gridCol w="273325"/>
                <a:gridCol w="273325"/>
                <a:gridCol w="274088"/>
              </a:tblGrid>
              <a:tr h="276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98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397250"/>
              </p:ext>
            </p:extLst>
          </p:nvPr>
        </p:nvGraphicFramePr>
        <p:xfrm>
          <a:off x="539552" y="1484784"/>
          <a:ext cx="1848480" cy="1800199"/>
        </p:xfrm>
        <a:graphic>
          <a:graphicData uri="http://schemas.openxmlformats.org/drawingml/2006/table">
            <a:tbl>
              <a:tblPr firstRow="1" firstCol="1" bandRow="1"/>
              <a:tblGrid>
                <a:gridCol w="615897"/>
                <a:gridCol w="615897"/>
                <a:gridCol w="616686"/>
              </a:tblGrid>
              <a:tr h="599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66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33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631079"/>
              </p:ext>
            </p:extLst>
          </p:nvPr>
        </p:nvGraphicFramePr>
        <p:xfrm>
          <a:off x="2627784" y="1484784"/>
          <a:ext cx="1898822" cy="1881132"/>
        </p:xfrm>
        <a:graphic>
          <a:graphicData uri="http://schemas.openxmlformats.org/drawingml/2006/table">
            <a:tbl>
              <a:tblPr firstRow="1" firstCol="1" bandRow="1"/>
              <a:tblGrid>
                <a:gridCol w="475376"/>
                <a:gridCol w="474482"/>
                <a:gridCol w="474482"/>
                <a:gridCol w="474482"/>
              </a:tblGrid>
              <a:tr h="4766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512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766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441102"/>
              </p:ext>
            </p:extLst>
          </p:nvPr>
        </p:nvGraphicFramePr>
        <p:xfrm>
          <a:off x="4788024" y="1484784"/>
          <a:ext cx="1800200" cy="1872208"/>
        </p:xfrm>
        <a:graphic>
          <a:graphicData uri="http://schemas.openxmlformats.org/drawingml/2006/table">
            <a:tbl>
              <a:tblPr firstRow="1" firstCol="1" bandRow="1"/>
              <a:tblGrid>
                <a:gridCol w="1800200"/>
              </a:tblGrid>
              <a:tr h="460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34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977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0" algn="l"/>
                          <a:tab pos="866775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121473"/>
              </p:ext>
            </p:extLst>
          </p:nvPr>
        </p:nvGraphicFramePr>
        <p:xfrm>
          <a:off x="6948264" y="1556792"/>
          <a:ext cx="1800200" cy="1800200"/>
        </p:xfrm>
        <a:graphic>
          <a:graphicData uri="http://schemas.openxmlformats.org/drawingml/2006/table">
            <a:tbl>
              <a:tblPr firstRow="1" firstCol="1" bandRow="1"/>
              <a:tblGrid>
                <a:gridCol w="1289720"/>
                <a:gridCol w="510480"/>
              </a:tblGrid>
              <a:tr h="5674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27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ru-RU" sz="11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71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3" y="441375"/>
            <a:ext cx="23567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ДРОБИ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67544" y="1772816"/>
            <a:ext cx="1800200" cy="2308324"/>
            <a:chOff x="755576" y="2132856"/>
            <a:chExt cx="1800200" cy="2308324"/>
          </a:xfrm>
        </p:grpSpPr>
        <p:sp>
          <p:nvSpPr>
            <p:cNvPr id="4" name="TextBox 3"/>
            <p:cNvSpPr txBox="1"/>
            <p:nvPr/>
          </p:nvSpPr>
          <p:spPr>
            <a:xfrm>
              <a:off x="755576" y="2132856"/>
              <a:ext cx="18002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 smtClean="0"/>
                <a:t>m</a:t>
              </a:r>
            </a:p>
            <a:p>
              <a:r>
                <a:rPr lang="en-US" sz="7200" b="1" dirty="0" smtClean="0"/>
                <a:t>n</a:t>
              </a:r>
              <a:endParaRPr lang="ru-RU" sz="7200" b="1" dirty="0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755576" y="3429000"/>
              <a:ext cx="108012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5803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887566"/>
              </p:ext>
            </p:extLst>
          </p:nvPr>
        </p:nvGraphicFramePr>
        <p:xfrm>
          <a:off x="395536" y="620688"/>
          <a:ext cx="8280920" cy="3364992"/>
        </p:xfrm>
        <a:graphic>
          <a:graphicData uri="http://schemas.openxmlformats.org/drawingml/2006/table">
            <a:tbl>
              <a:tblPr firstRow="1" firstCol="1" bandRow="1"/>
              <a:tblGrid>
                <a:gridCol w="1111794"/>
                <a:gridCol w="906739"/>
                <a:gridCol w="929235"/>
                <a:gridCol w="902413"/>
                <a:gridCol w="909335"/>
                <a:gridCol w="898953"/>
                <a:gridCol w="885975"/>
                <a:gridCol w="875592"/>
                <a:gridCol w="860884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Фигура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en-US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en-US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en-US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en-US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en-US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en-US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en-US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en-US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en-US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en-US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en-US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en-US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en-US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en-US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en-US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3438525" y="12477750"/>
            <a:ext cx="95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2657475" y="12392025"/>
            <a:ext cx="533400" cy="180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657475" y="12696825"/>
            <a:ext cx="533400" cy="180975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39552" y="2060848"/>
            <a:ext cx="720080" cy="396999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32892" y="3212976"/>
            <a:ext cx="626740" cy="332865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547664" y="2259347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14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904531"/>
              </p:ext>
            </p:extLst>
          </p:nvPr>
        </p:nvGraphicFramePr>
        <p:xfrm>
          <a:off x="755576" y="638690"/>
          <a:ext cx="1800201" cy="1800200"/>
        </p:xfrm>
        <a:graphic>
          <a:graphicData uri="http://schemas.openxmlformats.org/drawingml/2006/table">
            <a:tbl>
              <a:tblPr firstRow="1" firstCol="1" bandRow="1"/>
              <a:tblGrid>
                <a:gridCol w="600067"/>
                <a:gridCol w="600067"/>
                <a:gridCol w="600067"/>
              </a:tblGrid>
              <a:tr h="577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099917"/>
              </p:ext>
            </p:extLst>
          </p:nvPr>
        </p:nvGraphicFramePr>
        <p:xfrm>
          <a:off x="1331640" y="2780925"/>
          <a:ext cx="1296144" cy="3528401"/>
        </p:xfrm>
        <a:graphic>
          <a:graphicData uri="http://schemas.openxmlformats.org/drawingml/2006/table">
            <a:tbl>
              <a:tblPr firstRow="1" firstCol="1" bandRow="1"/>
              <a:tblGrid>
                <a:gridCol w="1296144"/>
              </a:tblGrid>
              <a:tr h="207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855806"/>
              </p:ext>
            </p:extLst>
          </p:nvPr>
        </p:nvGraphicFramePr>
        <p:xfrm>
          <a:off x="3347864" y="3140966"/>
          <a:ext cx="2808310" cy="3024340"/>
        </p:xfrm>
        <a:graphic>
          <a:graphicData uri="http://schemas.openxmlformats.org/drawingml/2006/table">
            <a:tbl>
              <a:tblPr firstRow="1" firstCol="1" bandRow="1"/>
              <a:tblGrid>
                <a:gridCol w="280831"/>
                <a:gridCol w="280831"/>
                <a:gridCol w="280831"/>
                <a:gridCol w="280831"/>
                <a:gridCol w="280831"/>
                <a:gridCol w="280831"/>
                <a:gridCol w="280831"/>
                <a:gridCol w="280831"/>
                <a:gridCol w="280831"/>
                <a:gridCol w="280831"/>
              </a:tblGrid>
              <a:tr h="302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3707904" y="1124744"/>
            <a:ext cx="1800200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7" idx="0"/>
          </p:cNvCxnSpPr>
          <p:nvPr/>
        </p:nvCxnSpPr>
        <p:spPr>
          <a:xfrm>
            <a:off x="4608004" y="1124744"/>
            <a:ext cx="0" cy="828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608004" y="1538790"/>
            <a:ext cx="684076" cy="414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3826872" y="1538790"/>
            <a:ext cx="756084" cy="414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7" idx="3"/>
          </p:cNvCxnSpPr>
          <p:nvPr/>
        </p:nvCxnSpPr>
        <p:spPr>
          <a:xfrm flipH="1">
            <a:off x="3971537" y="1952836"/>
            <a:ext cx="636467" cy="585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7" idx="5"/>
          </p:cNvCxnSpPr>
          <p:nvPr/>
        </p:nvCxnSpPr>
        <p:spPr>
          <a:xfrm>
            <a:off x="4608004" y="1952836"/>
            <a:ext cx="636467" cy="585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Группа 25"/>
          <p:cNvGrpSpPr/>
          <p:nvPr/>
        </p:nvGrpSpPr>
        <p:grpSpPr>
          <a:xfrm>
            <a:off x="6336196" y="1988840"/>
            <a:ext cx="1944216" cy="1584176"/>
            <a:chOff x="5940152" y="4869160"/>
            <a:chExt cx="1944216" cy="1584176"/>
          </a:xfrm>
        </p:grpSpPr>
        <p:sp>
          <p:nvSpPr>
            <p:cNvPr id="18" name="Шестиугольник 17"/>
            <p:cNvSpPr/>
            <p:nvPr/>
          </p:nvSpPr>
          <p:spPr>
            <a:xfrm>
              <a:off x="5940152" y="4869160"/>
              <a:ext cx="1944216" cy="1584176"/>
            </a:xfrm>
            <a:prstGeom prst="hexag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" name="Прямая соединительная линия 19"/>
            <p:cNvCxnSpPr>
              <a:stCxn id="18" idx="5"/>
              <a:endCxn id="18" idx="2"/>
            </p:cNvCxnSpPr>
            <p:nvPr/>
          </p:nvCxnSpPr>
          <p:spPr>
            <a:xfrm flipH="1">
              <a:off x="6336196" y="4869160"/>
              <a:ext cx="1152128" cy="1584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18" idx="4"/>
            </p:cNvCxnSpPr>
            <p:nvPr/>
          </p:nvCxnSpPr>
          <p:spPr>
            <a:xfrm>
              <a:off x="6336196" y="4869160"/>
              <a:ext cx="1140523" cy="1584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18" idx="3"/>
              <a:endCxn id="18" idx="0"/>
            </p:cNvCxnSpPr>
            <p:nvPr/>
          </p:nvCxnSpPr>
          <p:spPr>
            <a:xfrm>
              <a:off x="5940152" y="5661248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382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</Words>
  <Application>Microsoft Office PowerPoint</Application>
  <PresentationFormat>Экран (4:3)</PresentationFormat>
  <Paragraphs>246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Дмитрий</cp:lastModifiedBy>
  <cp:revision>6</cp:revision>
  <dcterms:created xsi:type="dcterms:W3CDTF">2013-11-08T09:55:31Z</dcterms:created>
  <dcterms:modified xsi:type="dcterms:W3CDTF">2013-11-08T10:56:18Z</dcterms:modified>
</cp:coreProperties>
</file>