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1F01"/>
    <a:srgbClr val="FF470D"/>
    <a:srgbClr val="F26200"/>
    <a:srgbClr val="F68426"/>
    <a:srgbClr val="A4243F"/>
    <a:srgbClr val="B2941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558F2-458B-472B-AF9F-4B587DA90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732A-227D-44D4-8CC4-385825AB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oremont.ru/wp-content/uploads/2011/09/52666400_0_21a68_ba0fb00e_XL1-600x450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s018.radikal.ru/i513/1201/94/a318a4d89629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5&amp;text=%D1%82%D0%B5%D0%BB%D0%B5%D0%B2%D0%B8%D0%B7%D0%BE%D1%80&amp;img_url=http://www.onshop.ru/pics/small_pic_43452.jpg&amp;pos=171&amp;rpt=simage&amp;nojs=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p=2&amp;text=%D1%80%D0%B0%D0%B4%D0%B8%D0%BE&amp;img_url=http://u.jimdo.com/www30/o/sf43dcb22af4816df/img/i0caf4ffb677a6a77/1278763104/std/image.jpg&amp;pos=84&amp;rpt=simage&amp;nojs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4%D0%B5%D0%B2%D0%BE%D1%87%D0%BA%D0%B0%20%D1%81%20%D1%83%D0%BA%D0%B0%D0%B7%D0%BA%D0%BE%D0%B9&amp;noreask=1&amp;img_url=http://nice-present.ru/files/articles/images/0a11ae4e1d4f9d5fa27b1a56763a4ea5.jpg&amp;pos=30&amp;rpt=simage&amp;lr=2&amp;noj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3&amp;text=%D0%BA%D0%BE%D0%BC%D0%BF%D1%8C%D1%8E%D1%82%D0%B5%D1%80&amp;img_url=http://pricing27.eclerx.com/desktop/VB91CSP.jpg&amp;pos=118&amp;rpt=simage&amp;nojs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4%D0%B5%D0%B2%D0%BE%D1%87%D0%BA%D0%B0%20%D1%81%20%D1%83%D0%BA%D0%B0%D0%B7%D0%BA%D0%BE%D0%B9&amp;noreask=1&amp;img_url=http://nice-present.ru/files/articles/images/0a11ae4e1d4f9d5fa27b1a56763a4ea5.jpg&amp;pos=30&amp;rpt=simage&amp;lr=2&amp;noj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p=4&amp;text=%D0%B8%D0%B3%D1%80%D1%83%D1%88%D0%B5%D1%87%D0%BD%D1%8B%D0%B5%20%D1%81%D1%82%D1%83%D0%BB%D1%8C%D1%8F&amp;noreask=1&amp;img_url=http://mebelkukol.ru/published/publicdata/MEBEL/attachments/SC/products_pictures/mebkuk12wa_thm.jpg&amp;pos=149&amp;rpt=simage&amp;lr=2&amp;nojs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4%D0%B5%D0%B2%D0%BE%D1%87%D0%BA%D0%B0%20%D1%81%20%D1%83%D0%BA%D0%B0%D0%B7%D0%BA%D0%BE%D0%B9&amp;noreask=1&amp;img_url=http://nice-present.ru/files/articles/images/0a11ae4e1d4f9d5fa27b1a56763a4ea5.jpg&amp;pos=30&amp;rpt=simage&amp;lr=2&amp;nojs=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files.umka32.webnode.com/200003543-e31c5e4162/8.jpg&amp;iorient=&amp;icolor=&amp;p=4&amp;site=&amp;text=%D0%BC%D1%8F%D1%87%D0%B8&amp;wp=&amp;pos=140&amp;isize=&amp;type=&amp;recent=&amp;rpt=simage&amp;itype=&amp;noj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p=1&amp;text=%D0%B4%D0%B5%D0%B2%D0%BE%D1%87%D0%BA%D0%B0%20%D1%81%20%D1%83%D0%BA%D0%B0%D0%B7%D0%BA%D0%BE%D0%B9&amp;noreask=1&amp;img_url=http://nice-present.ru/files/articles/images/0a11ae4e1d4f9d5fa27b1a56763a4ea5.jpg&amp;pos=30&amp;rpt=simage&amp;lr=2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http://ziza.qip.ru/other/062006/12/football/balls/11_football_ziza_19265.jpg&amp;iorient=&amp;icolor=&amp;p=4&amp;site=&amp;text=%D0%BC%D1%8F%D1%87%D0%B8&amp;wp=&amp;pos=139&amp;isize=&amp;type=&amp;recent=&amp;rpt=simage&amp;itype=&amp;noj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img_url=http://trendybaby.com.ua/products/photos/4fb100f39f080.jpg&amp;iorient=&amp;icolor=&amp;p=4&amp;site=&amp;text=%D0%BC%D1%8F%D1%87%D0%B8&amp;wp=&amp;pos=137&amp;isize=&amp;type=&amp;recent=&amp;rpt=simage&amp;itype=&amp;nojs=1" TargetMode="Externa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1%80%D0%B0%D0%B4%D0%B8%D0%BE&amp;img_url=http://www.textually.org/textually/archives/archives/images/set2/radio.jpg&amp;pos=80&amp;rpt=simage&amp;nojs=1" TargetMode="External"/><Relationship Id="rId13" Type="http://schemas.openxmlformats.org/officeDocument/2006/relationships/image" Target="../media/image14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hyperlink" Target="http://images.yandex.ru/yandsearch?text=%D0%BA%D1%80%D0%B5%D1%81%D0%BB%D0%BE&amp;img_url=http://www.divaninfo.ru/pic/mb527048_Kreslo_M2_Siest_Bord_big.jpg&amp;pos=25&amp;rpt=simage&amp;nojs=1" TargetMode="External"/><Relationship Id="rId2" Type="http://schemas.openxmlformats.org/officeDocument/2006/relationships/hyperlink" Target="http://images.yandex.ru/yandsearch?p=4&amp;text=%D0%B8%D0%B3%D1%80%D1%83%D1%88%D0%B5%D1%87%D0%BD%D1%8B%D0%B5%20%D1%81%D1%82%D1%83%D0%BB%D1%8C%D1%8F&amp;noreask=1&amp;img_url=http://mebelkukol.ru/published/publicdata/MEBEL/attachments/SC/products_pictures/mebkuk12wa_thm.jpg&amp;pos=149&amp;rpt=simage&amp;lr=2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D%D0%B0%D1%81%D1%82%D0%BE%D0%BB%D1%8C%D0%BD%D0%B0%D1%8F%20%D0%BB%D0%B0%D0%BC%D0%BF%D0%B0&amp;img_url=http://fotolustr.24market.ru/images/5675c4b53e031cf3af1d3293940d849c.jpg&amp;pos=18&amp;rpt=simage&amp;nojs=1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6.jpeg"/><Relationship Id="rId10" Type="http://schemas.openxmlformats.org/officeDocument/2006/relationships/hyperlink" Target="http://images.yandex.ru/yandsearch?text=%D1%88%D0%BA%D0%BE%D0%BB%D1%8C%D0%BD%D0%B0%D1%8F%20%D0%BF%D0%B0%D1%80%D1%82%D0%B0&amp;img_url=http://img-fotki.yandex.ru/get/5507/ladyo2004.22e/0_5dad8_4d42bba1_S.jpg&amp;pos=11&amp;rpt=simage&amp;nojs=1" TargetMode="External"/><Relationship Id="rId4" Type="http://schemas.openxmlformats.org/officeDocument/2006/relationships/hyperlink" Target="http://images.yandex.ru/yandsearch?p=3&amp;text=%D0%BA%D0%BE%D0%BC%D0%BF%D1%8C%D1%8E%D1%82%D0%B5%D1%80&amp;img_url=http://pricing27.eclerx.com/desktop/VB91CSP.jpg&amp;pos=118&amp;rpt=simage&amp;nojs=1" TargetMode="Externa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лако 10"/>
          <p:cNvSpPr/>
          <p:nvPr/>
        </p:nvSpPr>
        <p:spPr>
          <a:xfrm>
            <a:off x="1763688" y="1340768"/>
            <a:ext cx="6192688" cy="4536504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i="1" dirty="0" smtClean="0">
                <a:solidFill>
                  <a:schemeClr val="accent3">
                    <a:lumMod val="50000"/>
                  </a:schemeClr>
                </a:solidFill>
              </a:rPr>
              <a:t>My room</a:t>
            </a:r>
            <a:endParaRPr lang="ru-RU" sz="8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voremont.ru/wp-content/uploads/2011/09/52666400_0_21a68_ba0fb00e_XL1-600x4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992"/>
            <a:ext cx="8892480" cy="6656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s018.radikal.ru/i513/1201/94/a318a4d896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64704"/>
            <a:ext cx="8070590" cy="5360206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</p:pic>
      <p:sp>
        <p:nvSpPr>
          <p:cNvPr id="5" name="Пятно 1 4"/>
          <p:cNvSpPr/>
          <p:nvPr/>
        </p:nvSpPr>
        <p:spPr>
          <a:xfrm>
            <a:off x="2267744" y="3933056"/>
            <a:ext cx="2232248" cy="504056"/>
          </a:xfrm>
          <a:prstGeom prst="irregularSeal1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bed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5004048" y="4653136"/>
            <a:ext cx="1944216" cy="576064"/>
          </a:xfrm>
          <a:prstGeom prst="irregularSeal1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armchair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6876256" y="3645024"/>
            <a:ext cx="1224136" cy="648072"/>
          </a:xfrm>
          <a:prstGeom prst="irregularSeal1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desk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5364088" y="2780928"/>
            <a:ext cx="2160240" cy="504056"/>
          </a:xfrm>
          <a:prstGeom prst="irregularSeal1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computer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004048" y="1844824"/>
            <a:ext cx="1296144" cy="504056"/>
          </a:xfrm>
          <a:prstGeom prst="irregularSeal1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lamp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37" name="Picture 13" descr="http://im4-tub-ru.yandex.net/i?id=283135484-0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5556" b="9333"/>
          <a:stretch>
            <a:fillRect/>
          </a:stretch>
        </p:blipFill>
        <p:spPr bwMode="auto">
          <a:xfrm rot="10626231" flipH="1" flipV="1">
            <a:off x="2931212" y="1723027"/>
            <a:ext cx="895479" cy="632103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</p:pic>
      <p:sp>
        <p:nvSpPr>
          <p:cNvPr id="16" name="Пятно 1 15"/>
          <p:cNvSpPr/>
          <p:nvPr/>
        </p:nvSpPr>
        <p:spPr>
          <a:xfrm>
            <a:off x="2699792" y="1124744"/>
            <a:ext cx="1440160" cy="576064"/>
          </a:xfrm>
          <a:prstGeom prst="irregularSeal1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radio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43" name="Picture 19" descr="http://im0-tub-ru.yandex.net/i?id=317466251-2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4271" t="5040" r="10306" b="29441"/>
          <a:stretch>
            <a:fillRect/>
          </a:stretch>
        </p:blipFill>
        <p:spPr bwMode="auto">
          <a:xfrm>
            <a:off x="6588077" y="1626233"/>
            <a:ext cx="1985643" cy="11546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perspectiveLeft"/>
            <a:lightRig rig="threePt" dir="t"/>
          </a:scene3d>
        </p:spPr>
      </p:pic>
      <p:sp>
        <p:nvSpPr>
          <p:cNvPr id="20" name="Пятно 1 19"/>
          <p:cNvSpPr/>
          <p:nvPr/>
        </p:nvSpPr>
        <p:spPr>
          <a:xfrm>
            <a:off x="7020272" y="1268760"/>
            <a:ext cx="1296144" cy="576064"/>
          </a:xfrm>
          <a:prstGeom prst="irregularSeal1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TV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6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179512" y="188640"/>
            <a:ext cx="8712968" cy="6669360"/>
          </a:xfrm>
          <a:prstGeom prst="cloud">
            <a:avLst/>
          </a:prstGeom>
          <a:solidFill>
            <a:srgbClr val="FFFFF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9" name="Picture 5" descr="http://im0-tub-ru.yandex.net/i?id=215730838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331640" y="2132856"/>
            <a:ext cx="2566044" cy="3154972"/>
          </a:xfrm>
          <a:prstGeom prst="rect">
            <a:avLst/>
          </a:prstGeom>
          <a:noFill/>
        </p:spPr>
      </p:pic>
      <p:sp>
        <p:nvSpPr>
          <p:cNvPr id="15" name="Овальная выноска 14"/>
          <p:cNvSpPr/>
          <p:nvPr/>
        </p:nvSpPr>
        <p:spPr>
          <a:xfrm>
            <a:off x="3203848" y="1340768"/>
            <a:ext cx="3456384" cy="1296144"/>
          </a:xfrm>
          <a:prstGeom prst="wedgeEllipseCallout">
            <a:avLst/>
          </a:prstGeom>
          <a:solidFill>
            <a:srgbClr val="FFFF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This is my computer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6157" name="Picture 13" descr="http://im3-tub-ru.yandex.net/i?id=312550038-4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4421"/>
          <a:stretch>
            <a:fillRect/>
          </a:stretch>
        </p:blipFill>
        <p:spPr bwMode="auto">
          <a:xfrm>
            <a:off x="3995936" y="3284984"/>
            <a:ext cx="1556767" cy="1428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5" descr="http://im0-tub-ru.yandex.net/i?id=215730838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484040" y="2285256"/>
            <a:ext cx="2566044" cy="3154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95536" y="548680"/>
            <a:ext cx="8496944" cy="5976664"/>
          </a:xfrm>
          <a:prstGeom prst="cloud">
            <a:avLst/>
          </a:prstGeom>
          <a:solidFill>
            <a:srgbClr val="FFFFF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5" descr="http://im0-tub-ru.yandex.net/i?id=215730838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259632" y="2132856"/>
            <a:ext cx="2566044" cy="3154972"/>
          </a:xfrm>
          <a:prstGeom prst="rect">
            <a:avLst/>
          </a:prstGeom>
          <a:noFill/>
        </p:spPr>
      </p:pic>
      <p:pic>
        <p:nvPicPr>
          <p:cNvPr id="3078" name="Picture 6" descr="http://im0-tub-ru.yandex.net/i?id=490401560-4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501008"/>
            <a:ext cx="1152128" cy="1745648"/>
          </a:xfrm>
          <a:prstGeom prst="rect">
            <a:avLst/>
          </a:prstGeom>
          <a:noFill/>
        </p:spPr>
      </p:pic>
      <p:pic>
        <p:nvPicPr>
          <p:cNvPr id="7" name="Picture 6" descr="http://im0-tub-ru.yandex.net/i?id=490401560-4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860032" y="3645024"/>
            <a:ext cx="1038026" cy="1572766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3275856" y="1556792"/>
            <a:ext cx="3456384" cy="1368152"/>
          </a:xfrm>
          <a:prstGeom prst="wedgeEllipseCallout">
            <a:avLst/>
          </a:prstGeom>
          <a:solidFill>
            <a:srgbClr val="FFFF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These are my chairs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95536" y="260648"/>
            <a:ext cx="8352928" cy="6264696"/>
          </a:xfrm>
          <a:prstGeom prst="cloud">
            <a:avLst/>
          </a:prstGeom>
          <a:solidFill>
            <a:srgbClr val="FF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5" descr="http://im0-tub-ru.yandex.net/i?id=215730838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259632" y="1556792"/>
            <a:ext cx="2733514" cy="37444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5" descr="http://im0-tub-ru.yandex.net/i?id=215730838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40060"/>
          <a:stretch>
            <a:fillRect/>
          </a:stretch>
        </p:blipFill>
        <p:spPr bwMode="auto">
          <a:xfrm flipH="1">
            <a:off x="6804248" y="1412776"/>
            <a:ext cx="1440160" cy="14414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Овальная выноска 4"/>
          <p:cNvSpPr/>
          <p:nvPr/>
        </p:nvSpPr>
        <p:spPr>
          <a:xfrm rot="21387784">
            <a:off x="3249697" y="788919"/>
            <a:ext cx="3168352" cy="1584176"/>
          </a:xfrm>
          <a:prstGeom prst="wedgeEllipseCallout">
            <a:avLst/>
          </a:prstGeom>
          <a:solidFill>
            <a:srgbClr val="FF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That is my photo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95536" y="260648"/>
            <a:ext cx="8352928" cy="6264696"/>
          </a:xfrm>
          <a:prstGeom prst="cloud">
            <a:avLst/>
          </a:prstGeom>
          <a:solidFill>
            <a:srgbClr val="FF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5" descr="http://im0-tub-ru.yandex.net/i?id=215730838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259632" y="1556792"/>
            <a:ext cx="2733514" cy="37444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вальная выноска 4"/>
          <p:cNvSpPr/>
          <p:nvPr/>
        </p:nvSpPr>
        <p:spPr>
          <a:xfrm rot="21416631">
            <a:off x="3675873" y="1136069"/>
            <a:ext cx="3168352" cy="1584176"/>
          </a:xfrm>
          <a:prstGeom prst="wedgeEllipseCallout">
            <a:avLst/>
          </a:prstGeom>
          <a:solidFill>
            <a:srgbClr val="FF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Those are my balls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22532" name="Picture 4" descr="http://im7-tub-ru.yandex.net/i?id=534743769-5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933056"/>
            <a:ext cx="1428750" cy="1428750"/>
          </a:xfrm>
          <a:prstGeom prst="rect">
            <a:avLst/>
          </a:prstGeom>
          <a:noFill/>
        </p:spPr>
      </p:pic>
      <p:pic>
        <p:nvPicPr>
          <p:cNvPr id="22534" name="Picture 6" descr="http://im0-tub-ru.yandex.net/i?id=225133158-2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r="13028" b="9281"/>
          <a:stretch>
            <a:fillRect/>
          </a:stretch>
        </p:blipFill>
        <p:spPr bwMode="auto">
          <a:xfrm>
            <a:off x="6732240" y="2780928"/>
            <a:ext cx="1872208" cy="1296144"/>
          </a:xfrm>
          <a:prstGeom prst="rect">
            <a:avLst/>
          </a:prstGeom>
          <a:noFill/>
        </p:spPr>
      </p:pic>
      <p:pic>
        <p:nvPicPr>
          <p:cNvPr id="22536" name="Picture 8" descr="http://im8-tub-ru.yandex.net/i?id=272802700-2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2564904"/>
            <a:ext cx="13525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0" y="0"/>
            <a:ext cx="9144000" cy="6858000"/>
          </a:xfrm>
          <a:prstGeom prst="cloud">
            <a:avLst/>
          </a:prstGeom>
          <a:solidFill>
            <a:srgbClr val="FF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126876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203848" y="126876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07904" y="126876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m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11960" y="126876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p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6016" y="126876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u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20072" y="126876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t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24128" y="126876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228184" y="126876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r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228184" y="692696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228184" y="1844824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m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228184" y="2420888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c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228184" y="2996952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h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28184" y="3573016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228184" y="414908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228184" y="4725144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r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699792" y="1844824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h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699792" y="2420888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699792" y="2996952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707904" y="3573016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d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195736" y="2420888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l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707904" y="2420888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p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203848" y="2420888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m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11960" y="3573016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716016" y="3573016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699792" y="3573016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r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203848" y="3573016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707904" y="4149080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707904" y="4725144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s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707904" y="5301208"/>
            <a:ext cx="504056" cy="57606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k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2" name="Picture 6" descr="http://im0-tub-ru.yandex.net/i?id=490401560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619672" y="908720"/>
            <a:ext cx="936104" cy="1418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3" name="Picture 13" descr="http://im3-tub-ru.yandex.net/i?id=312550038-4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4421"/>
          <a:stretch>
            <a:fillRect/>
          </a:stretch>
        </p:blipFill>
        <p:spPr bwMode="auto">
          <a:xfrm flipH="1">
            <a:off x="611560" y="2492896"/>
            <a:ext cx="1490741" cy="1368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://im6-tub-ru.yandex.net/i?id=324295614-5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39552" y="3933056"/>
            <a:ext cx="1224136" cy="1224136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28481666-48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763689" y="4653137"/>
            <a:ext cx="1296144" cy="1080120"/>
          </a:xfrm>
          <a:prstGeom prst="rect">
            <a:avLst/>
          </a:prstGeom>
          <a:noFill/>
        </p:spPr>
      </p:pic>
      <p:pic>
        <p:nvPicPr>
          <p:cNvPr id="1032" name="Picture 8" descr="http://im0-tub-ru.yandex.net/i?id=196363147-55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7984" y="1988840"/>
            <a:ext cx="1466850" cy="1428750"/>
          </a:xfrm>
          <a:prstGeom prst="rect">
            <a:avLst/>
          </a:prstGeom>
          <a:noFill/>
        </p:spPr>
      </p:pic>
      <p:pic>
        <p:nvPicPr>
          <p:cNvPr id="1034" name="Picture 10" descr="http://im8-tub-ru.yandex.net/i?id=52831242-0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4288" y="1628800"/>
            <a:ext cx="1276350" cy="1428750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7668344" y="10527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ru-RU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66" name="Скругленная соединительная линия 65"/>
          <p:cNvCxnSpPr/>
          <p:nvPr/>
        </p:nvCxnSpPr>
        <p:spPr>
          <a:xfrm rot="10800000">
            <a:off x="6444208" y="620688"/>
            <a:ext cx="1584176" cy="57606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619672" y="6926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ru-RU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70" name="Shape 69"/>
          <p:cNvCxnSpPr>
            <a:stCxn id="68" idx="3"/>
          </p:cNvCxnSpPr>
          <p:nvPr/>
        </p:nvCxnSpPr>
        <p:spPr>
          <a:xfrm>
            <a:off x="1987080" y="954306"/>
            <a:ext cx="928736" cy="38646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кругленная соединительная линия 81"/>
          <p:cNvCxnSpPr>
            <a:endCxn id="92" idx="1"/>
          </p:cNvCxnSpPr>
          <p:nvPr/>
        </p:nvCxnSpPr>
        <p:spPr>
          <a:xfrm rot="5400000" flipH="1" flipV="1">
            <a:off x="1649870" y="1803014"/>
            <a:ext cx="1235749" cy="1008112"/>
          </a:xfrm>
          <a:prstGeom prst="curved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кругленная соединительная линия 83"/>
          <p:cNvCxnSpPr>
            <a:endCxn id="52" idx="2"/>
          </p:cNvCxnSpPr>
          <p:nvPr/>
        </p:nvCxnSpPr>
        <p:spPr>
          <a:xfrm rot="5400000" flipH="1" flipV="1">
            <a:off x="1277634" y="3194974"/>
            <a:ext cx="1368152" cy="972108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кругленная соединительная линия 85"/>
          <p:cNvCxnSpPr/>
          <p:nvPr/>
        </p:nvCxnSpPr>
        <p:spPr>
          <a:xfrm rot="5400000" flipH="1" flipV="1">
            <a:off x="2231740" y="4185084"/>
            <a:ext cx="720080" cy="504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>
            <a:endCxn id="51" idx="0"/>
          </p:cNvCxnSpPr>
          <p:nvPr/>
        </p:nvCxnSpPr>
        <p:spPr>
          <a:xfrm rot="10800000" flipV="1">
            <a:off x="3959932" y="2996952"/>
            <a:ext cx="612068" cy="576064"/>
          </a:xfrm>
          <a:prstGeom prst="curved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228184" y="692696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71800" y="1196752"/>
            <a:ext cx="5040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c</a:t>
            </a:r>
            <a:endParaRPr lang="ru-RU" sz="4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323528" y="27089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endParaRPr lang="ru-RU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9552" y="41490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endParaRPr lang="ru-RU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211960" y="18448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5</a:t>
            </a:r>
            <a:endParaRPr lang="ru-RU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979712" y="42210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6</a:t>
            </a:r>
            <a:endParaRPr lang="ru-RU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2">
      <a:dk1>
        <a:srgbClr val="FE19FF"/>
      </a:dk1>
      <a:lt1>
        <a:srgbClr val="76923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66FF6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60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Бондаренко</dc:creator>
  <cp:lastModifiedBy>Бондаренко</cp:lastModifiedBy>
  <cp:revision>3</cp:revision>
  <dcterms:created xsi:type="dcterms:W3CDTF">2013-01-14T08:23:32Z</dcterms:created>
  <dcterms:modified xsi:type="dcterms:W3CDTF">2013-01-18T11:41:06Z</dcterms:modified>
</cp:coreProperties>
</file>