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4572000" cy="3429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Тренировочные упражнения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определении склонений, падежей существительных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Иванина Валентина Викторовна,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№25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1. Вставь </a:t>
            </a:r>
            <a:r>
              <a:rPr lang="ru-RU" sz="2800" b="1" dirty="0" smtClean="0"/>
              <a:t>окончание, определи склонение, падеж</a:t>
            </a:r>
            <a:endParaRPr lang="ru-RU" sz="2800" b="1" dirty="0"/>
          </a:p>
        </p:txBody>
      </p:sp>
      <p:pic>
        <p:nvPicPr>
          <p:cNvPr id="4" name="Содержимое 3" descr="G:\ХРАНИТЬ ЗДЕСЬ ДОКУМЕНТЫ\3 класс\РУССКИЙ\Падежи\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2. Определи </a:t>
            </a:r>
            <a:r>
              <a:rPr lang="ru-RU" sz="3100" b="1" dirty="0" smtClean="0">
                <a:solidFill>
                  <a:srgbClr val="FF0000"/>
                </a:solidFill>
              </a:rPr>
              <a:t>склонение, падеж выделенных </a:t>
            </a:r>
            <a:r>
              <a:rPr lang="ru-RU" sz="3100" b="1" dirty="0" err="1" smtClean="0">
                <a:solidFill>
                  <a:srgbClr val="FF0000"/>
                </a:solidFill>
              </a:rPr>
              <a:t>существительн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ХРАНИТЬ ЗДЕСЬ ДОКУМЕНТЫ\3 класс\РУССКИЙ\Падежи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ХРАНИТЬ ЗДЕСЬ ДОКУМЕНТЫ\3 класс\РУССКИЙ\Падежи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пропущенные окончания. Укажи склонения и падежи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G:\ХРАНИТЬ ЗДЕСЬ ДОКУМЕНТЫ\3 класс\РУССКИЙ\Падежи\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4.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пропущенные окончания. Укажи склонения и падежи существительных.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ХРАНИТЬ ЗДЕСЬ ДОКУМЕНТЫ\3 класс\РУССКИЙ\Падежи\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924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Вставь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пропущенные буквы. Укажи падеж.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ХРАНИТЬ ЗДЕСЬ ДОКУМЕНТЫ\3 класс\РУССКИЙ\Падежи\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95400" y="541020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Выпиши существительные 3 склонения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работу,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 ребята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pasibo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6544701" cy="4401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Тренировочные упражнения  в  определении склонений, падежей существительных</vt:lpstr>
      <vt:lpstr>1. Вставь окончание, определи склонение, падеж</vt:lpstr>
      <vt:lpstr> 2. Определи склонение, падеж выделенных существительн. </vt:lpstr>
      <vt:lpstr>  3.  Вставь пропущенные окончания. Укажи склонения и падежи существительных.  </vt:lpstr>
      <vt:lpstr>  4.  Вставь пропущенные окончания. Укажи склонения и падежи существительных.   </vt:lpstr>
      <vt:lpstr> 5. Вставь пропущенные буквы. Укажи падеж.  </vt:lpstr>
      <vt:lpstr>за работу, дорогие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определения склонения, падежа существительного</dc:title>
  <cp:lastModifiedBy>Мама</cp:lastModifiedBy>
  <cp:revision>5</cp:revision>
  <dcterms:modified xsi:type="dcterms:W3CDTF">2012-04-14T08:29:40Z</dcterms:modified>
</cp:coreProperties>
</file>