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yandex.ru/yandsearch?img_url=http://mamanyam.ru/uploads/posts/2009-09/1251900397_semya.jpg&amp;iorient=&amp;icolor=&amp;p=1&amp;site=&amp;text=%D1%84%D0%BE%D1%82%D0%BE%20%D1%81%D0%B5%D0%BC%D1%8C%D1%8F%20%D0%B8%20%D0%B4%D0%B5%D1%82%D0%B8&amp;wp=&amp;pos=48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www.kirovnet.ru/files/img/news/8912/13852.jpg&amp;iorient=&amp;icolor=&amp;site=&amp;text=%D1%84%D0%BE%D1%82%D0%BE%20%D1%81%D1%82%D1%83%D0%B4%D0%B5%D0%BD%D1%82%D0%B0&amp;wp=&amp;pos=1&amp;isize=&amp;type=&amp;recent=&amp;rpt=simage&amp;itype=&amp;nojs=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img_url=http://i.i.ua/photo/images/pic/3/8/5644483_f9a3c8a3.jpg&amp;iorient=&amp;icolor=&amp;p=1&amp;site=&amp;text=%D0%94%D0%B5%D1%82%D1%81%D0%BA%D0%B0%D1%8F%20%D0%BA%D0%B0%D1%80%D1%82%D0%B8%D0%BD%D0%BA%D0%B0%20%D1%81%D0%B5%D0%BC%D1%8C%D1%8F%20%D1%81%20%D0%B1%D0%B0%D0%B1%D1%83%D1%88%D0%BA%D0%BE%D0%B9&amp;wp=&amp;pos=54&amp;isize=&amp;type=&amp;recent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img2.board.com.ua/a/2000048205/wm/2-rolikovyie-konki-celica-amigo-sport.jpg&amp;iorient=&amp;icolor=&amp;site=&amp;text=%D1%84%D0%BE%D1%82%D0%BE%20%20%D1%80%D0%BE%D0%BB%D0%B8%D0%BA%D0%B8&amp;wp=&amp;pos=12&amp;isize=&amp;type=&amp;recent=&amp;rpt=simage&amp;itype=&amp;nojs=1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yandex.ru/yandsearch?img_url=http://h1.img.mediacache.rugion.ru/_i/auto/photos/small/90/97/95/9097952_1321466109.jpg&amp;iorient=&amp;icolor=&amp;site=&amp;text=%D1%84%D0%BE%D1%82%D0%BE%20%D0%B0%D0%B2%D1%82%D0%BE%D0%BC%D0%BE%D0%B1%D0%B8%D0%BB%D1%8C&amp;wp=&amp;pos=16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img13.nnm.ru/a/9/e/1/2/20f30d5830a3b5b969aa5ac12ff_prev.jpg&amp;iorient=&amp;icolor=&amp;site=&amp;text=%D1%84%D0%BE%D1%82%D0%BE%20%20%D0%BF%D0%BB%D0%B0%D0%BD%D1%88%D0%B5%D1%82%D0%BD%D0%B8%D0%BA&amp;wp=&amp;pos=23&amp;isize=&amp;type=&amp;recent=&amp;rpt=simage&amp;itype=&amp;nojs=1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images.yandex.ru/yandsearch?img_url=http://i056.radikal.ru/1102/85/26b2d99b080et.jpg&amp;iorient=&amp;icolor=&amp;site=&amp;text=%D1%84%D0%BE%D1%82%D0%BE%20%20%D0%BA%D0%BD%D0%B8%D0%B3%D0%B0%20%D0%BF%D0%BE%20%D0%B2%D1%8F%D0%B7%D0%B0%D0%BD%D0%B8%D1%8E&amp;wp=&amp;pos=10&amp;isize=&amp;type=&amp;recent=&amp;rpt=simage&amp;itype=&amp;nojs=1" TargetMode="External"/><Relationship Id="rId4" Type="http://schemas.openxmlformats.org/officeDocument/2006/relationships/hyperlink" Target="http://images.yandex.ru/yandsearch?img_url=http://www.morezovet.ru/common/tailand_22.jpg&amp;iorient=&amp;icolor=&amp;site=&amp;text=%D1%84%D0%BE%D1%82%D0%BE%20%D0%BF%D0%BB%D1%8F%D0%B6%D0%B5%D0%B9%20%D0%BF%D1%85%D1%83%D0%BA%D0%B5%D1%82%D0%B0&amp;wp=&amp;pos=15&amp;isize=&amp;type=&amp;recent=&amp;rpt=simage&amp;itype=&amp;nojs=1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Бинарный урок информатика и экономика «Бюджет семьи»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Толстых </a:t>
            </a:r>
            <a:r>
              <a:rPr lang="ru-RU" dirty="0" err="1" smtClean="0"/>
              <a:t>Нурия</a:t>
            </a:r>
            <a:r>
              <a:rPr lang="ru-RU" dirty="0" smtClean="0"/>
              <a:t> </a:t>
            </a:r>
            <a:r>
              <a:rPr lang="ru-RU" dirty="0" err="1" smtClean="0"/>
              <a:t>Халиловна</a:t>
            </a:r>
            <a:r>
              <a:rPr lang="ru-RU" dirty="0" smtClean="0"/>
              <a:t>  ГБОУ СОШ № 612 </a:t>
            </a:r>
            <a:r>
              <a:rPr lang="ru-RU" dirty="0" err="1" smtClean="0"/>
              <a:t>Центральног</a:t>
            </a:r>
            <a:r>
              <a:rPr lang="ru-RU" dirty="0" smtClean="0"/>
              <a:t> района Санкт-Петербурга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БЮДЖЕТ – в переводе с английского- денежная сумка.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Бюджет- денежный план семьи, который учитывает доходы и расходы.</a:t>
            </a:r>
          </a:p>
          <a:p>
            <a:r>
              <a:rPr lang="ru-RU" dirty="0" smtClean="0"/>
              <a:t>ДОХОДЫ – денежные поступления за определенный период времени(заработная плата, пенсия, стипендия, пособия)</a:t>
            </a:r>
            <a:endParaRPr lang="ru-RU" dirty="0"/>
          </a:p>
        </p:txBody>
      </p:sp>
      <p:pic>
        <p:nvPicPr>
          <p:cNvPr id="4" name="Рисунок 3" descr="http://im3-tub-ru.yandex.net/i?id=59676984-58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429132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191114461-33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4357694"/>
            <a:ext cx="23050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100666771-32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2449" y="4494937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ЖЕЛАНИЙ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Папа</a:t>
                      </a:r>
                      <a:endParaRPr lang="ru-RU" dirty="0"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Бабушка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Автомобиль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Планшетник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Ролики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Книгу по вязанию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im3-tub-ru.yandex.net/i?id=56127296-42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0037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68406754-50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000372"/>
            <a:ext cx="2543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493410416-20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2928934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400589190-43-72&amp;n=21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57290" y="492919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-ru.yandex.net/i?id=190557916-38-72&amp;n=21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86512" y="4643446"/>
            <a:ext cx="1500198" cy="164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Посмотрим , что такое </a:t>
            </a:r>
            <a:br>
              <a:rPr lang="ru-RU" dirty="0" smtClean="0"/>
            </a:br>
            <a:r>
              <a:rPr lang="ru-RU" dirty="0" smtClean="0"/>
              <a:t>бюджет семьи.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7543824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2143140"/>
                <a:gridCol w="2357454"/>
                <a:gridCol w="17145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Зарплата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Пенсия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Квартплата и бытовые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Стипендия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 и обувь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Пособие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Культурные и образовательные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65000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Медицинские нужды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Мебель (стол)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32000 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Осталось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65000-32000=33000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Итак ,распределив расходы у нас осталось 32000 рублей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Дефицит –нехватка чего-либо.</a:t>
            </a:r>
          </a:p>
          <a:p>
            <a:r>
              <a:rPr lang="ru-RU" dirty="0" err="1" smtClean="0"/>
              <a:t>Профицит</a:t>
            </a:r>
            <a:r>
              <a:rPr lang="ru-RU" dirty="0" smtClean="0"/>
              <a:t>- избыток чего-либо.</a:t>
            </a:r>
          </a:p>
          <a:p>
            <a:r>
              <a:rPr lang="ru-RU" dirty="0" smtClean="0"/>
              <a:t>Так как деньги у нас остались, </a:t>
            </a:r>
            <a:r>
              <a:rPr lang="ru-RU" smtClean="0"/>
              <a:t>то бюджет </a:t>
            </a:r>
            <a:r>
              <a:rPr lang="ru-RU" dirty="0" smtClean="0"/>
              <a:t>нашей семьи </a:t>
            </a:r>
            <a:r>
              <a:rPr lang="ru-RU" dirty="0" err="1" smtClean="0"/>
              <a:t>профицитный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Оставшиеся деньги мы положили на хранение в банк и будем копить на отдых и автомобиль!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168</Words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Бинарный урок информатика и экономика «Бюджет семьи»</vt:lpstr>
      <vt:lpstr>БЮДЖЕТ – в переводе с английского- денежная сумка.</vt:lpstr>
      <vt:lpstr>ТАБЛИЦА ЖЕЛАНИЙ </vt:lpstr>
      <vt:lpstr>Посмотрим , что такое  бюджет семьи.</vt:lpstr>
      <vt:lpstr>Итак ,распределив расходы у нас осталось 32000 рублей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Бинарный урок информатика и экономика «Бюджет семьи»</dc:title>
  <cp:lastModifiedBy>Zavuch--3</cp:lastModifiedBy>
  <cp:revision>10</cp:revision>
  <dcterms:modified xsi:type="dcterms:W3CDTF">2013-02-14T13:58:08Z</dcterms:modified>
</cp:coreProperties>
</file>