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DC098F0-B657-4E52-B863-4D7AF2377F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C11A8-0F7A-4E96-92A6-A962B08AC8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5B57-3AA4-4957-8E4E-3FF5C1BF28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1D85-5B78-43AD-80F0-EEC234B1B8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D34F271-3291-4B44-8589-03557BD9E2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FE5E-7EFD-4D6C-9533-F3E12D0FDB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16D3-E1D2-464A-858C-235213A7E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38FA-8A58-4B14-98FE-F998093F97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9F3F-2B72-414D-A549-90F1996470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B9803-9BF5-46E1-99CA-3C5D9325D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C6EE-DFFC-43D0-A227-58E1635365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0A3C3B-CD1A-4FE0-86DD-ABABA95CE5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popsci.typepad.com/photos/uncategorized/2007/11/26/smell.jpg&amp;iorient=&amp;icolor=&amp;site=&amp;text=%D1%84%D0%BE%D1%82%D0%BE%20%D0%BD%D0%BE%D1%81&amp;wp=&amp;pos=0&amp;isize=&amp;type=&amp;recent=&amp;rpt=simage&amp;itype=&amp;nojs=1" TargetMode="External"/><Relationship Id="rId13" Type="http://schemas.openxmlformats.org/officeDocument/2006/relationships/image" Target="http://im5-tub-ru.yandex.net/i?id=10076661-43-72&amp;n=21" TargetMode="External"/><Relationship Id="rId3" Type="http://schemas.openxmlformats.org/officeDocument/2006/relationships/image" Target="../media/image2.jpeg"/><Relationship Id="rId7" Type="http://schemas.openxmlformats.org/officeDocument/2006/relationships/image" Target="http://im8-tub-ru.yandex.net/i?id=285041534-10-72&amp;n=21" TargetMode="External"/><Relationship Id="rId12" Type="http://schemas.openxmlformats.org/officeDocument/2006/relationships/image" Target="../media/image5.jpeg"/><Relationship Id="rId2" Type="http://schemas.openxmlformats.org/officeDocument/2006/relationships/hyperlink" Target="http://images.yandex.ru/yandsearch?img_url=s48.radikal.ru/i122/0902/0c/6365fbc18e72.jpg&amp;iorient=&amp;icolor=&amp;site=&amp;text=%D1%84%D0%BE%D1%82%D0%BE%20%D0%B3%D0%BB%D0%B0%D0%B7%D0%B0&amp;wp=&amp;pos=2&amp;isize=&amp;type=&amp;recent=&amp;rpt=simage&amp;itype=&amp;nojs=1" TargetMode="External"/><Relationship Id="rId16" Type="http://schemas.openxmlformats.org/officeDocument/2006/relationships/image" Target="http://im4-tub-ru.yandex.net/i?id=372338958-16-72&amp;n=2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hyperlink" Target="http://images.yandex.ru/yandsearch?img_url=www.vsyaanimaciya.ru/_ph/21/2/778305767.gif&amp;iorient=&amp;icolor=&amp;site=&amp;text=%D1%84%D0%BE%D1%82%D0%BE%20%D1%8F%D0%B7%D1%8B%D0%BA&amp;wp=&amp;pos=21&amp;isize=&amp;type=&amp;recent=&amp;rpt=simage&amp;itype=&amp;nojs=1" TargetMode="External"/><Relationship Id="rId5" Type="http://schemas.openxmlformats.org/officeDocument/2006/relationships/hyperlink" Target="http://images.yandex.ru/yandsearch?img_url=www.soamo.ru/lj/fotki/sep_08/P1010928_ear.JPG&amp;iorient=&amp;icolor=&amp;site=&amp;text=%D1%84%D0%BE%D1%82%D0%BE%20%D1%83%D1%85%D0%BE&amp;wp=&amp;pos=25&amp;isize=&amp;type=&amp;recent=&amp;rpt=simage&amp;itype=&amp;nojs=1" TargetMode="External"/><Relationship Id="rId15" Type="http://schemas.openxmlformats.org/officeDocument/2006/relationships/image" Target="../media/image6.jpeg"/><Relationship Id="rId10" Type="http://schemas.openxmlformats.org/officeDocument/2006/relationships/image" Target="http://im3-tub-ru.yandex.net/i?id=472318345-63-72&amp;n=21" TargetMode="External"/><Relationship Id="rId4" Type="http://schemas.openxmlformats.org/officeDocument/2006/relationships/image" Target="http://im3-tub-ru.yandex.net/i?id=146066072-30-72&amp;n=21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images.yandex.ru/yandsearch?img_url=www.kalitva.ru/uploads/posts/2010-01/1264578088_0_9675_a493bbdd_xl.jpg&amp;iorient=&amp;icolor=&amp;site=&amp;text=%D1%84%D0%BE%D1%82%D0%BE%20%D0%BE%D1%81%D1%8F%D0%B7%D0%B0%D0%BD%D0%B8%D0%B5&amp;wp=&amp;pos=3&amp;isize=&amp;type=&amp;recent=&amp;rpt=simage&amp;itype=&amp;nojs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www.podryzhka.ru/wp-content/uploads/2011/10/driving-test.jpg&amp;iorient=&amp;icolor=&amp;site=&amp;text=%D1%84%D0%BE%D1%82%D0%BE%20%D1%81%D0%B2%D0%B5%D1%82%D0%BE%D1%84%D0%BE%D1%80&amp;wp=&amp;pos=6&amp;isize=&amp;type=&amp;recent=&amp;rpt=simage&amp;itype=&amp;nojs=1" TargetMode="External"/><Relationship Id="rId13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hyperlink" Target="http://images.yandex.ru/yandsearch?img_url=http://is.adlabs-retail.ru/images/o/175/5544977_7616.jpg&amp;iorient=&amp;icolor=&amp;site=&amp;text=%D1%84%D0%BE%D1%82%D0%BE%20%D1%82%D0%B5%D0%BB%D0%B5%D0%B2%D0%B8%D0%B7%D0%BE%D1%80&amp;wp=&amp;pos=3&amp;isize=&amp;type=&amp;recent=&amp;rpt=simage&amp;itype=&amp;nojs=1" TargetMode="External"/><Relationship Id="rId2" Type="http://schemas.openxmlformats.org/officeDocument/2006/relationships/hyperlink" Target="http://images.yandex.ru/yandsearch?img_url=http://stat17.privet.ru/lr/0a0918446bf03a27bcfae656d09af972&amp;iorient=&amp;icolor=&amp;p=1&amp;site=&amp;text=%D1%84%D0%BE%D1%82%D0%BE%20%D0%BC%D0%B0%D0%BC%D0%B0&amp;wp=&amp;pos=56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text=%D1%84%D0%BE%D1%82%D0%BE%20%D1%8F%D0%B2%D0%BB%D0%B5%D0%BD%D0%B8%D1%8F%20%D0%BF%D1%80%D0%B8%D1%80%D0%BE%D0%B4%D1%8B&amp;noreask=1&amp;img_url=http://hiero.ru/pict/829/2010629.jpg&amp;pos=13&amp;rpt=simage&amp;lr=2&amp;nojs=1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5" Type="http://schemas.openxmlformats.org/officeDocument/2006/relationships/image" Target="../media/image13.jpeg"/><Relationship Id="rId10" Type="http://schemas.openxmlformats.org/officeDocument/2006/relationships/hyperlink" Target="http://images.yandex.ru/yandsearch?img_url=http://wpapers.ru/wallpapers/Plants/3916/PREV_%D0%9A%D0%B0%D0%BF%D0%B5%D0%BB%D1%8C%D0%BA%D0%B8-%D1%80%D0%BE%D1%81%D1%8B-%D0%BD%D0%B0-%D1%82%D1%80%D0%B0%D0%B2%D0%B5.jpg&amp;iorient=&amp;icolor=&amp;site=&amp;text=%D1%84%D0%BE%D1%82%D0%BE%20%D0%BA%D0%B0%D0%BF%D0%BB%D0%B8%20%D1%80%D0%BE%D1%81%D1%8B%20%D0%BD%D0%B0%20%D1%82%D1%80%D0%B0%D0%B2%D0%B5&amp;wp=&amp;pos=18&amp;isize=&amp;type=&amp;recent=&amp;rpt=simage&amp;itype=&amp;nojs=1" TargetMode="External"/><Relationship Id="rId4" Type="http://schemas.openxmlformats.org/officeDocument/2006/relationships/hyperlink" Target="http://images.yandex.ru/yandsearch?img_url=http://www.ellf.ru/uploads/posts/2011-08/thumbs/1312469837_0-30.jpg&amp;iorient=&amp;icolor=&amp;site=&amp;text=%D1%84%D0%BE%D1%82%D0%BE%20%D0%B2%D0%BE%D1%81%D1%85%D0%BE%D0%B4%20%D1%81%D0%BE%D0%BB%D0%BD%D1%86%D0%B0&amp;wp=&amp;pos=6&amp;isize=&amp;type=&amp;recent=&amp;rpt=simage&amp;itype=&amp;nojs=1" TargetMode="External"/><Relationship Id="rId9" Type="http://schemas.openxmlformats.org/officeDocument/2006/relationships/image" Target="../media/image10.jpeg"/><Relationship Id="rId14" Type="http://schemas.openxmlformats.org/officeDocument/2006/relationships/hyperlink" Target="http://images.yandex.ru/yandsearch?img_url=http://www.uiwp.illinois.edu/porfolio_2008/erin_ludwick/BOOK.jpg&amp;iorient=&amp;icolor=&amp;site=&amp;text=%D1%84%D0%BE%D1%82%D0%BE%20%D0%BA%D0%BD%D0%B8%D0%B3%D0%B0&amp;wp=&amp;pos=5&amp;isize=&amp;type=&amp;recent=&amp;rpt=simage&amp;itype=&amp;nojs=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img-fotki.yandex.ru/get/4614/91499949.2/0_82056_b0516a1_XL&amp;iorient=&amp;icolor=&amp;site=&amp;text=%D1%84%D0%BE%D1%82%D0%BE%20%D0%BF%D0%B5%D1%81%D0%BD%D0%B8&amp;wp=&amp;pos=0&amp;isize=&amp;type=&amp;recent=&amp;rpt=simage&amp;itype=&amp;nojs=1" TargetMode="External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images.yandex.ru/yandsearch?img_url=http://img0.liveinternet.ru/images/attach/c/2/74/104/74104270_ta.jpg&amp;iorient=&amp;icolor=&amp;site=&amp;text=%D1%82%D0%B5%D0%BB%D0%B5%D1%84%D0%BE%D0%BD%D0%BD%D1%8B%D0%B9%20%D0%B0%D0%BF%D0%BF%D0%B0%D1%80%D0%B0%D1%82&amp;wp=&amp;pos=3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://i2.t30p.ru/IlE&amp;iorient=&amp;icolor=&amp;site=&amp;text=%D1%84%D0%BE%D1%82%D0%BE%20%D0%B7%D0%B2%D0%BE%D0%BD%D0%BE%D0%BA%20%D0%B2%20%D0%B4%D0%B2%D0%B5%D1%80%D1%8C&amp;wp=&amp;pos=5&amp;isize=&amp;type=&amp;recent=&amp;rpt=simage&amp;itype=&amp;nojs=1" TargetMode="External"/><Relationship Id="rId11" Type="http://schemas.openxmlformats.org/officeDocument/2006/relationships/image" Target="../media/image18.jpeg"/><Relationship Id="rId5" Type="http://schemas.openxmlformats.org/officeDocument/2006/relationships/image" Target="../media/image15.jpeg"/><Relationship Id="rId10" Type="http://schemas.openxmlformats.org/officeDocument/2006/relationships/hyperlink" Target="http://images.yandex.ru/yandsearch?img_url=http://club.foto.ru/gallery/images/photo/2009/09/11/1426143.jpg&amp;iorient=&amp;icolor=&amp;p=1&amp;site=&amp;text=%D1%84%D0%BE%D1%82%D0%BE%20%D0%B1%D0%B5%D1%81%D0%B5%D0%B4%D0%B0%20%D0%B4%D0%B5%D1%82%D0%B5%D0%B9&amp;wp=&amp;pos=35&amp;isize=&amp;type=&amp;recent=&amp;rpt=simage&amp;itype=&amp;nojs=1" TargetMode="External"/><Relationship Id="rId4" Type="http://schemas.openxmlformats.org/officeDocument/2006/relationships/hyperlink" Target="http://images.yandex.ru/yandsearch?img_url=http://www.kino-teatr.ru/movie/kadr/2446/pv_80170.jpg&amp;iorient=&amp;icolor=&amp;site=&amp;text=%D1%84%D0%BE%D1%82%D0%BE%20%D0%B7%D0%B2%D0%BE%D0%BD%D0%BE%D0%BA%20%D0%B2%20%D0%B4%D0%B2%D0%B5%D1%80%D1%8C&amp;wp=&amp;pos=1&amp;isize=&amp;type=&amp;recent=&amp;rpt=simage&amp;itype=&amp;nojs=1" TargetMode="External"/><Relationship Id="rId9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www.e1.ru/articles/images/009/571/9571/khleb.jpg&amp;iorient=&amp;icolor=&amp;site=&amp;text=%D1%84%D0%BE%D1%82%D0%BE%20%D1%85%D0%BB%D0%B5%D0%B1%D0%B0&amp;wp=&amp;pos=7&amp;isize=&amp;type=&amp;recent=&amp;rpt=simage&amp;itype=&amp;nojs=1" TargetMode="External"/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images.yandex.ru/yandsearch?p=1&amp;text=%D1%84%D0%BE%D1%82%D0%BE%20%D1%86%D0%B2%D0%B5%D1%82%D1%8B&amp;noreask=1&amp;img_url=www.desicomments.com/dc1/03/82464/824641.jpg&amp;pos=52&amp;rpt=simage&amp;lr=2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cs301808.vkontakte.ru/u76831321/-14/x_c94f14c4.jpg&amp;iorient=&amp;icolor=&amp;site=&amp;text=%D1%84%D0%BE%D1%82%D0%BE%20%D1%80%D0%B5%D0%B1%D0%B5%D0%BD%D0%BA%D0%B0&amp;wp=&amp;pos=21&amp;isize=&amp;type=&amp;recent=&amp;rpt=simage&amp;itype=&amp;nojs=1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images.yandex.ru/yandsearch?text=%D1%84%D0%BE%D1%82%D0%BE%20%D1%89%D0%B5%D0%BD%D0%BA%D0%BE%D0%B2%20%D1%85%D0%B0%D1%81%D0%BA%D0%B8&amp;noreask=1&amp;img_url=bm.img.com.ua/img/prikol/images/large/3/7/203573_461676.jpg&amp;pos=14&amp;rpt=simage&amp;lr=2&amp;nojs=1" TargetMode="External"/><Relationship Id="rId9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www.myjulia.ru/data/cache/2010/07/04/456096_8408nothumb500.jpg&amp;iorient=&amp;icolor=&amp;site=&amp;text=%D1%84%D0%BE%D1%82%D0%BE%20%D0%BB%D0%B8%D0%BC%D0%BE%D0%BD&amp;wp=&amp;pos=2&amp;isize=&amp;type=&amp;recent=&amp;rpt=simage&amp;itype=&amp;nojs=1" TargetMode="External"/><Relationship Id="rId13" Type="http://schemas.openxmlformats.org/officeDocument/2006/relationships/image" Target="http://im6-tub-ru.yandex.net/i?id=427262578-22-72&amp;n=21" TargetMode="External"/><Relationship Id="rId3" Type="http://schemas.openxmlformats.org/officeDocument/2006/relationships/image" Target="../media/image23.jpeg"/><Relationship Id="rId7" Type="http://schemas.openxmlformats.org/officeDocument/2006/relationships/image" Target="http://im7-tub-ru.yandex.net/i?id=102889162-07-72&amp;n=21" TargetMode="External"/><Relationship Id="rId12" Type="http://schemas.openxmlformats.org/officeDocument/2006/relationships/image" Target="../media/image26.jpeg"/><Relationship Id="rId2" Type="http://schemas.openxmlformats.org/officeDocument/2006/relationships/hyperlink" Target="http://images.yandex.ru/yandsearch?img_url=www.germany.ru/wwwthreads/files/59-3422378-Img_0874.jpg&amp;iorient=&amp;icolor=&amp;site=&amp;text=%D1%84%D0%BE%D1%82%D0%BE%20%D1%81%D0%BE%D0%BB%D0%B5%D0%BD%D1%8B%D0%B5%20%D0%BE%D0%B3%D1%83%D1%80%D1%86%D1%8B&amp;wp=&amp;pos=13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11" Type="http://schemas.openxmlformats.org/officeDocument/2006/relationships/hyperlink" Target="http://images.yandex.ru/yandsearch?img_url=www.omkarexports.com/full-images/onion-740313.jpg&amp;iorient=&amp;icolor=&amp;site=&amp;text=%D1%84%D0%BE%D1%82%D0%BE%20%D0%BB%D1%83%D0%BA&amp;wp=&amp;pos=29&amp;isize=&amp;type=&amp;recent=&amp;rpt=simage&amp;itype=&amp;nojs=1" TargetMode="External"/><Relationship Id="rId5" Type="http://schemas.openxmlformats.org/officeDocument/2006/relationships/hyperlink" Target="http://images.yandex.ru/yandsearch?img_url=www.good-cook.ru/i/big/6/d/6d017bc3e8701ec8404545e009ee6908.jpg&amp;iorient=&amp;icolor=&amp;site=&amp;text=%D1%84%D0%BE%D1%82%D0%BE%20%D0%BA%D0%BB%D1%83%D0%B1%D0%BD%D0%B8%D0%BA%D0%B0&amp;wp=&amp;pos=28&amp;isize=&amp;type=&amp;recent=&amp;rpt=simage&amp;itype=&amp;nojs=1" TargetMode="External"/><Relationship Id="rId10" Type="http://schemas.openxmlformats.org/officeDocument/2006/relationships/image" Target="http://im2-tub-ru.yandex.net/i?id=512475546-60-72&amp;n=21" TargetMode="External"/><Relationship Id="rId4" Type="http://schemas.openxmlformats.org/officeDocument/2006/relationships/image" Target="http://im2-tub-ru.yandex.net/i?id=283352070-23-72&amp;n=21" TargetMode="External"/><Relationship Id="rId9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www.fredwoodall.com/president43.jpg&amp;iorient=&amp;icolor=&amp;site=&amp;text=%D1%84%D0%BE%D1%82%D0%BE%20%D0%BF%D0%BE%D0%BB%D0%B8%D1%80%D0%BE%D0%B2%D0%B0%D0%BD%D0%BD%D1%8B%D0%B9%20%D1%81%D1%82%D0%BE%D0%BB&amp;wp=&amp;pos=0&amp;isize=&amp;type=&amp;recent=&amp;rpt=simage&amp;itype=&amp;nojs=1" TargetMode="External"/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2" Type="http://schemas.openxmlformats.org/officeDocument/2006/relationships/hyperlink" Target="http://images.yandex.ru/yandsearch?img_url=http://img.nr2.ru/pict/arts1/36/69/366965.jpg&amp;iorient=&amp;icolor=&amp;site=&amp;text=%D1%84%D0%BE%D1%82%D0%BE%20%D1%80%D0%B5%D0%B1%D0%B5%D0%BD%D0%BE%D0%BA%20%D0%B7%D0%B0%D0%BC%D0%B5%D1%80%D0%B7&amp;wp=&amp;pos=4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://ant.sillydog.org/blog/pic/finger_cut.jpg&amp;iorient=&amp;icolor=&amp;p=2&amp;site=&amp;text=%D1%84%D0%BE%D1%82%D0%BE%20%D1%80%D0%B5%D0%B1%D0%B5%D0%BD%D0%BE%D0%BA%20%D0%BF%D0%BE%D1%80%D0%B5%D0%B7%D0%B0%D0%BB%20%D0%BF%D0%B0%D0%BB%D0%B5%D1%86&amp;wp=&amp;pos=89&amp;isize=&amp;type=&amp;recent=&amp;rpt=simage&amp;itype=&amp;nojs=1" TargetMode="External"/><Relationship Id="rId11" Type="http://schemas.openxmlformats.org/officeDocument/2006/relationships/image" Target="../media/image31.jpeg"/><Relationship Id="rId5" Type="http://schemas.openxmlformats.org/officeDocument/2006/relationships/image" Target="../media/image28.jpeg"/><Relationship Id="rId10" Type="http://schemas.openxmlformats.org/officeDocument/2006/relationships/hyperlink" Target="http://images.yandex.ru/yandsearch?img_url=http://dic.academic.ru/pictures/wiki/files/83/Sassafras_albidum_Trunk_Bark_3264px.jpg&amp;iorient=&amp;icolor=&amp;site=&amp;text=%D1%84%D0%BE%D1%82%D0%BE%20%D1%81%D1%82%D0%B2%D0%BE%D0%BB%20%D0%B4%D0%B5%D1%80%D0%B5%D0%B2%D0%B0&amp;wp=&amp;pos=0&amp;isize=&amp;type=&amp;recent=&amp;rpt=simage&amp;itype=&amp;nojs=1" TargetMode="External"/><Relationship Id="rId4" Type="http://schemas.openxmlformats.org/officeDocument/2006/relationships/hyperlink" Target="http://images.yandex.ru/yandsearch?img_url=http://cs9620.userapi.com/u8533146/-5/x_318469e8.jpg&amp;iorient=&amp;icolor=&amp;site=&amp;text=%D1%84%D0%BE%D1%82%D0%BE%20%D1%80%D0%B5%D0%B1%D0%B5%D0%BD%D0%BE%D0%BA%20%D0%BE%D0%B1%D0%B6%D0%B5%D0%B3%D1%81%D1%8F&amp;wp=&amp;pos=17&amp;isize=&amp;type=&amp;recent=&amp;rpt=simage&amp;itype=&amp;nojs=1" TargetMode="External"/><Relationship Id="rId9" Type="http://schemas.openxmlformats.org/officeDocument/2006/relationships/image" Target="../media/image3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571480"/>
            <a:ext cx="6858000" cy="2857520"/>
          </a:xfrm>
        </p:spPr>
        <p:txBody>
          <a:bodyPr>
            <a:normAutofit/>
          </a:bodyPr>
          <a:lstStyle/>
          <a:p>
            <a:r>
              <a:rPr lang="ru-RU" sz="4000" dirty="0"/>
              <a:t> Бинарный урок для 3 класса</a:t>
            </a:r>
            <a:br>
              <a:rPr lang="ru-RU" sz="4000" dirty="0"/>
            </a:br>
            <a:r>
              <a:rPr lang="ru-RU" sz="4000" dirty="0"/>
              <a:t>информатика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3929066"/>
            <a:ext cx="6858000" cy="533400"/>
          </a:xfrm>
        </p:spPr>
        <p:txBody>
          <a:bodyPr/>
          <a:lstStyle/>
          <a:p>
            <a:r>
              <a:rPr lang="ru-RU" dirty="0"/>
              <a:t>Наши </a:t>
            </a:r>
            <a:r>
              <a:rPr lang="ru-RU" dirty="0" err="1"/>
              <a:t>помошники</a:t>
            </a:r>
            <a:r>
              <a:rPr lang="ru-RU" dirty="0"/>
              <a:t> – органы чувств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5214950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Толстых </a:t>
            </a:r>
            <a:r>
              <a:rPr lang="ru-RU" dirty="0" err="1" smtClean="0"/>
              <a:t>Нурия</a:t>
            </a:r>
            <a:r>
              <a:rPr lang="ru-RU" dirty="0" smtClean="0"/>
              <a:t> </a:t>
            </a:r>
            <a:r>
              <a:rPr lang="ru-RU" dirty="0" err="1" smtClean="0"/>
              <a:t>Халиловна</a:t>
            </a:r>
            <a:r>
              <a:rPr lang="ru-RU" dirty="0" smtClean="0"/>
              <a:t> ГБОУ СОШ № 612 Центрального района </a:t>
            </a:r>
            <a:r>
              <a:rPr lang="ru-RU" dirty="0" err="1" smtClean="0"/>
              <a:t>Санкт-петербурга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/>
              <a:t>Человек умеет воспринимать мир </a:t>
            </a:r>
          </a:p>
          <a:p>
            <a:r>
              <a:rPr lang="ru-RU"/>
              <a:t>Через ощущения :это</a:t>
            </a:r>
          </a:p>
          <a:p>
            <a:r>
              <a:rPr lang="ru-RU"/>
              <a:t>-зрение</a:t>
            </a:r>
          </a:p>
          <a:p>
            <a:r>
              <a:rPr lang="ru-RU"/>
              <a:t>-слух</a:t>
            </a:r>
          </a:p>
          <a:p>
            <a:r>
              <a:rPr lang="ru-RU"/>
              <a:t>-обоняние</a:t>
            </a:r>
          </a:p>
          <a:p>
            <a:r>
              <a:rPr lang="ru-RU"/>
              <a:t>-вкус</a:t>
            </a:r>
          </a:p>
          <a:p>
            <a:r>
              <a:rPr lang="ru-RU"/>
              <a:t>-осязание</a:t>
            </a:r>
          </a:p>
        </p:txBody>
      </p:sp>
      <p:pic>
        <p:nvPicPr>
          <p:cNvPr id="3080" name="Picture 8" descr="http://im3-tub-ru.yandex.net/i?id=146066072-3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214546" y="2071678"/>
            <a:ext cx="1504950" cy="1428750"/>
          </a:xfrm>
          <a:prstGeom prst="rect">
            <a:avLst/>
          </a:prstGeom>
          <a:noFill/>
        </p:spPr>
      </p:pic>
      <p:pic>
        <p:nvPicPr>
          <p:cNvPr id="3079" name="Picture 7" descr="http://im8-tub-ru.yandex.net/i?id=285041534-10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3786182" y="2571744"/>
            <a:ext cx="1238250" cy="1428750"/>
          </a:xfrm>
          <a:prstGeom prst="rect">
            <a:avLst/>
          </a:prstGeom>
          <a:noFill/>
        </p:spPr>
      </p:pic>
      <p:pic>
        <p:nvPicPr>
          <p:cNvPr id="3078" name="Picture 6" descr="http://im3-tub-ru.yandex.net/i?id=472318345-63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r:link="rId10"/>
          <a:srcRect/>
          <a:stretch>
            <a:fillRect/>
          </a:stretch>
        </p:blipFill>
        <p:spPr bwMode="auto">
          <a:xfrm>
            <a:off x="5072066" y="2857496"/>
            <a:ext cx="1314450" cy="1428750"/>
          </a:xfrm>
          <a:prstGeom prst="rect">
            <a:avLst/>
          </a:prstGeom>
          <a:noFill/>
        </p:spPr>
      </p:pic>
      <p:pic>
        <p:nvPicPr>
          <p:cNvPr id="3077" name="Picture 5" descr="http://im5-tub-ru.yandex.net/i?id=10076661-43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 r:link="rId13"/>
          <a:srcRect/>
          <a:stretch>
            <a:fillRect/>
          </a:stretch>
        </p:blipFill>
        <p:spPr bwMode="auto">
          <a:xfrm>
            <a:off x="6286512" y="4214818"/>
            <a:ext cx="1104900" cy="1428750"/>
          </a:xfrm>
          <a:prstGeom prst="rect">
            <a:avLst/>
          </a:prstGeom>
          <a:noFill/>
        </p:spPr>
      </p:pic>
      <p:pic>
        <p:nvPicPr>
          <p:cNvPr id="3076" name="Picture 4" descr="http://im4-tub-ru.yandex.net/i?id=372338958-16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 r:link="rId16"/>
          <a:srcRect/>
          <a:stretch>
            <a:fillRect/>
          </a:stretch>
        </p:blipFill>
        <p:spPr bwMode="auto">
          <a:xfrm>
            <a:off x="7500958" y="4929198"/>
            <a:ext cx="933450" cy="1428750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428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571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				зрение</a:t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8229600" cy="5715040"/>
          </a:xfrm>
        </p:spPr>
        <p:txBody>
          <a:bodyPr/>
          <a:lstStyle/>
          <a:p>
            <a:r>
              <a:rPr lang="ru-RU" dirty="0" smtClean="0"/>
              <a:t>Что мы можем видеть?</a:t>
            </a:r>
          </a:p>
          <a:p>
            <a:r>
              <a:rPr lang="ru-RU" dirty="0" smtClean="0"/>
              <a:t>Лицо мамочки</a:t>
            </a:r>
          </a:p>
          <a:p>
            <a:r>
              <a:rPr lang="ru-RU" dirty="0" smtClean="0"/>
              <a:t>Закат солнца</a:t>
            </a:r>
          </a:p>
          <a:p>
            <a:r>
              <a:rPr lang="ru-RU" dirty="0" smtClean="0"/>
              <a:t>Северное сияние</a:t>
            </a:r>
          </a:p>
          <a:p>
            <a:r>
              <a:rPr lang="ru-RU" dirty="0" smtClean="0"/>
              <a:t>Сигнал светофора</a:t>
            </a:r>
          </a:p>
          <a:p>
            <a:r>
              <a:rPr lang="ru-RU" dirty="0" smtClean="0"/>
              <a:t>Капли росы на траве</a:t>
            </a:r>
          </a:p>
          <a:p>
            <a:r>
              <a:rPr lang="ru-RU" dirty="0" smtClean="0"/>
              <a:t>Смотреть телевизор </a:t>
            </a:r>
          </a:p>
          <a:p>
            <a:r>
              <a:rPr lang="ru-RU" dirty="0" smtClean="0"/>
              <a:t>Читать </a:t>
            </a:r>
            <a:endParaRPr lang="ru-RU" dirty="0"/>
          </a:p>
        </p:txBody>
      </p:sp>
      <p:pic>
        <p:nvPicPr>
          <p:cNvPr id="4" name="Рисунок 3" descr="http://im2-tub-ru.yandex.net/i?id=312009692-58-72&amp;n=2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28586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360893258-24-72&amp;n=21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1357298"/>
            <a:ext cx="2076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554060236-61-72&amp;n=21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2857496"/>
            <a:ext cx="1933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6-tub-ru.yandex.net/i?id=147077759-45-72&amp;n=21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57950" y="2928934"/>
            <a:ext cx="12477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-ru.yandex.net/i?id=1240851-65-72&amp;n=21">
            <a:hlinkClick r:id="rId10" tgtFrame="_blank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4348" y="4643446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8-tub-ru.yandex.net/i?id=246267277-46-72&amp;n=21">
            <a:hlinkClick r:id="rId12" tgtFrame="_blank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00430" y="471488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7-tub-ru.yandex.net/i?id=33915901-00-72&amp;n=21">
            <a:hlinkClick r:id="rId14" tgtFrame="_blank"/>
          </p:cNvPr>
          <p:cNvPicPr/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143504" y="4857760"/>
            <a:ext cx="2295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                                    слух</a:t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 мы слышим?</a:t>
            </a:r>
          </a:p>
          <a:p>
            <a:r>
              <a:rPr lang="ru-RU" dirty="0" smtClean="0"/>
              <a:t>Звонок телефона</a:t>
            </a:r>
          </a:p>
          <a:p>
            <a:r>
              <a:rPr lang="ru-RU" dirty="0" smtClean="0"/>
              <a:t>Звонок и стук в дверь</a:t>
            </a:r>
          </a:p>
          <a:p>
            <a:r>
              <a:rPr lang="ru-RU" dirty="0" smtClean="0"/>
              <a:t>Музыку</a:t>
            </a:r>
          </a:p>
          <a:p>
            <a:r>
              <a:rPr lang="ru-RU" dirty="0" smtClean="0"/>
              <a:t>Беседу</a:t>
            </a:r>
            <a:endParaRPr lang="ru-RU" dirty="0"/>
          </a:p>
        </p:txBody>
      </p:sp>
      <p:pic>
        <p:nvPicPr>
          <p:cNvPr id="4" name="Рисунок 3" descr="http://im5-tub-ru.yandex.net/i?id=360037555-34-72&amp;n=2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214422"/>
            <a:ext cx="1981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470436478-66-72&amp;n=21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2714620"/>
            <a:ext cx="20859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ru.yandex.net/i?id=588920736-33-72&amp;n=21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2714620"/>
            <a:ext cx="2381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-ru.yandex.net/i?id=59675200-07-72&amp;n=21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10" y="378619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-ru.yandex.net/i?id=343762792-05-72&amp;n=21">
            <a:hlinkClick r:id="rId10" tgtFrame="_blank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428992" y="4500570"/>
            <a:ext cx="17049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Это запахи .</a:t>
            </a:r>
          </a:p>
          <a:p>
            <a:pPr>
              <a:lnSpc>
                <a:spcPct val="90000"/>
              </a:lnSpc>
            </a:pPr>
            <a:r>
              <a:rPr lang="ru-RU" dirty="0"/>
              <a:t>Сколько на свете запахов ? Сосчитать невозможно!</a:t>
            </a:r>
          </a:p>
          <a:p>
            <a:pPr>
              <a:lnSpc>
                <a:spcPct val="90000"/>
              </a:lnSpc>
            </a:pPr>
            <a:r>
              <a:rPr lang="ru-RU" dirty="0"/>
              <a:t>Все имеют свой запах-</a:t>
            </a:r>
          </a:p>
          <a:p>
            <a:pPr>
              <a:lnSpc>
                <a:spcPct val="90000"/>
              </a:lnSpc>
            </a:pPr>
            <a:r>
              <a:rPr lang="ru-RU" dirty="0"/>
              <a:t>-животные</a:t>
            </a:r>
          </a:p>
          <a:p>
            <a:pPr>
              <a:lnSpc>
                <a:spcPct val="90000"/>
              </a:lnSpc>
            </a:pPr>
            <a:r>
              <a:rPr lang="ru-RU" dirty="0"/>
              <a:t>-растения(цветы)</a:t>
            </a:r>
          </a:p>
          <a:p>
            <a:pPr>
              <a:lnSpc>
                <a:spcPct val="90000"/>
              </a:lnSpc>
            </a:pPr>
            <a:r>
              <a:rPr lang="ru-RU" dirty="0"/>
              <a:t>-продукты питания</a:t>
            </a:r>
          </a:p>
          <a:p>
            <a:pPr>
              <a:lnSpc>
                <a:spcPct val="90000"/>
              </a:lnSpc>
            </a:pPr>
            <a:r>
              <a:rPr lang="ru-RU" dirty="0"/>
              <a:t>-человек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3563938" y="476250"/>
            <a:ext cx="2057400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обоняние</a:t>
            </a:r>
          </a:p>
        </p:txBody>
      </p:sp>
      <p:pic>
        <p:nvPicPr>
          <p:cNvPr id="4102" name="Picture 6" descr="i?id=53556363-1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500438"/>
            <a:ext cx="1905000" cy="1428750"/>
          </a:xfrm>
          <a:prstGeom prst="rect">
            <a:avLst/>
          </a:prstGeom>
          <a:noFill/>
        </p:spPr>
      </p:pic>
      <p:pic>
        <p:nvPicPr>
          <p:cNvPr id="4104" name="Picture 8" descr="i?id=404663047-7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2143116"/>
            <a:ext cx="2143125" cy="1428750"/>
          </a:xfrm>
          <a:prstGeom prst="rect">
            <a:avLst/>
          </a:prstGeom>
          <a:noFill/>
        </p:spPr>
      </p:pic>
      <p:pic>
        <p:nvPicPr>
          <p:cNvPr id="4106" name="Picture 10" descr="i?id=270945634-56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4929198"/>
            <a:ext cx="1905000" cy="1428750"/>
          </a:xfrm>
          <a:prstGeom prst="rect">
            <a:avLst/>
          </a:prstGeom>
          <a:noFill/>
        </p:spPr>
      </p:pic>
      <p:pic>
        <p:nvPicPr>
          <p:cNvPr id="4108" name="Picture 12" descr="i?id=325111003-36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71934" y="4929198"/>
            <a:ext cx="22479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Как мы определяем вкус?</a:t>
            </a:r>
          </a:p>
          <a:p>
            <a:pPr>
              <a:lnSpc>
                <a:spcPct val="90000"/>
              </a:lnSpc>
            </a:pPr>
            <a:r>
              <a:rPr lang="ru-RU" sz="2800"/>
              <a:t>Все ,что попадает  к нам в рот.</a:t>
            </a:r>
          </a:p>
          <a:p>
            <a:pPr>
              <a:lnSpc>
                <a:spcPct val="90000"/>
              </a:lnSpc>
            </a:pPr>
            <a:r>
              <a:rPr lang="ru-RU" sz="2800"/>
              <a:t>Мы чувствуем :</a:t>
            </a:r>
          </a:p>
          <a:p>
            <a:pPr>
              <a:lnSpc>
                <a:spcPct val="90000"/>
              </a:lnSpc>
            </a:pPr>
            <a:r>
              <a:rPr lang="ru-RU" sz="2800"/>
              <a:t>-соленое</a:t>
            </a:r>
          </a:p>
          <a:p>
            <a:pPr>
              <a:lnSpc>
                <a:spcPct val="90000"/>
              </a:lnSpc>
            </a:pPr>
            <a:r>
              <a:rPr lang="ru-RU" sz="2800"/>
              <a:t>-сладкое</a:t>
            </a:r>
          </a:p>
          <a:p>
            <a:pPr>
              <a:lnSpc>
                <a:spcPct val="90000"/>
              </a:lnSpc>
            </a:pPr>
            <a:r>
              <a:rPr lang="ru-RU" sz="2800"/>
              <a:t>-кислое</a:t>
            </a:r>
          </a:p>
          <a:p>
            <a:pPr>
              <a:lnSpc>
                <a:spcPct val="90000"/>
              </a:lnSpc>
            </a:pPr>
            <a:r>
              <a:rPr lang="ru-RU" sz="2800"/>
              <a:t>-горькое</a:t>
            </a:r>
          </a:p>
          <a:p>
            <a:pPr>
              <a:lnSpc>
                <a:spcPct val="90000"/>
              </a:lnSpc>
            </a:pPr>
            <a:r>
              <a:rPr lang="ru-RU" sz="2800"/>
              <a:t>Мы можем определить «вкусно» или </a:t>
            </a:r>
          </a:p>
          <a:p>
            <a:pPr>
              <a:lnSpc>
                <a:spcPct val="90000"/>
              </a:lnSpc>
            </a:pPr>
            <a:r>
              <a:rPr lang="ru-RU" sz="2800"/>
              <a:t>«не вкусно» 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4211638" y="549275"/>
            <a:ext cx="895350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вкус</a:t>
            </a:r>
          </a:p>
        </p:txBody>
      </p:sp>
      <p:pic>
        <p:nvPicPr>
          <p:cNvPr id="5128" name="Picture 8" descr="http://im2-tub-ru.yandex.net/i?id=283352070-2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000364" y="2143116"/>
            <a:ext cx="1905000" cy="1428750"/>
          </a:xfrm>
          <a:prstGeom prst="rect">
            <a:avLst/>
          </a:prstGeom>
          <a:noFill/>
        </p:spPr>
      </p:pic>
      <p:pic>
        <p:nvPicPr>
          <p:cNvPr id="5127" name="Picture 7" descr="http://im7-tub-ru.yandex.net/i?id=102889162-0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4929190" y="2214554"/>
            <a:ext cx="1466850" cy="1428750"/>
          </a:xfrm>
          <a:prstGeom prst="rect">
            <a:avLst/>
          </a:prstGeom>
          <a:noFill/>
        </p:spPr>
      </p:pic>
      <p:pic>
        <p:nvPicPr>
          <p:cNvPr id="5126" name="Picture 6" descr="http://im2-tub-ru.yandex.net/i?id=512475546-60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r:link="rId10"/>
          <a:srcRect/>
          <a:stretch>
            <a:fillRect/>
          </a:stretch>
        </p:blipFill>
        <p:spPr bwMode="auto">
          <a:xfrm>
            <a:off x="6357950" y="3000372"/>
            <a:ext cx="1466850" cy="1428750"/>
          </a:xfrm>
          <a:prstGeom prst="rect">
            <a:avLst/>
          </a:prstGeom>
          <a:noFill/>
        </p:spPr>
      </p:pic>
      <p:pic>
        <p:nvPicPr>
          <p:cNvPr id="5125" name="Picture 5" descr="http://im6-tub-ru.yandex.net/i?id=427262578-22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 r:link="rId13"/>
          <a:srcRect/>
          <a:stretch>
            <a:fillRect/>
          </a:stretch>
        </p:blipFill>
        <p:spPr bwMode="auto">
          <a:xfrm>
            <a:off x="7715250" y="4143380"/>
            <a:ext cx="1428750" cy="1428750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428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Чувствовать </a:t>
            </a:r>
            <a:r>
              <a:rPr lang="ru-RU" dirty="0"/>
              <a:t>кожей.</a:t>
            </a:r>
          </a:p>
          <a:p>
            <a:pPr>
              <a:buFontTx/>
              <a:buNone/>
            </a:pPr>
            <a:r>
              <a:rPr lang="ru-RU" dirty="0"/>
              <a:t>-холодно</a:t>
            </a:r>
          </a:p>
          <a:p>
            <a:pPr>
              <a:buFontTx/>
              <a:buNone/>
            </a:pPr>
            <a:r>
              <a:rPr lang="ru-RU" dirty="0"/>
              <a:t>-</a:t>
            </a:r>
            <a:r>
              <a:rPr lang="ru-RU" dirty="0" smtClean="0"/>
              <a:t>горячо</a:t>
            </a:r>
            <a:endParaRPr lang="ru-RU" dirty="0"/>
          </a:p>
          <a:p>
            <a:pPr>
              <a:buFontTx/>
              <a:buNone/>
            </a:pPr>
            <a:r>
              <a:rPr lang="ru-RU" dirty="0"/>
              <a:t>-больно</a:t>
            </a:r>
          </a:p>
          <a:p>
            <a:pPr>
              <a:buFontTx/>
              <a:buNone/>
            </a:pPr>
            <a:r>
              <a:rPr lang="ru-RU" dirty="0"/>
              <a:t>-гладко или шершаво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3563938" y="476250"/>
            <a:ext cx="1971675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осязание</a:t>
            </a:r>
          </a:p>
        </p:txBody>
      </p:sp>
      <p:pic>
        <p:nvPicPr>
          <p:cNvPr id="7" name="Рисунок 6" descr="http://im0-tub-ru.yandex.net/i?id=121674707-33-72&amp;n=2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643050"/>
            <a:ext cx="20288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-ru.yandex.net/i?id=97097824-58-72&amp;n=21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171448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6-tub-ru.yandex.net/i?id=86887666-05-72&amp;n=21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57884" y="1714488"/>
            <a:ext cx="2543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4-tub-ru.yandex.net/i?id=422465274-05-72&amp;n=21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34" y="3857628"/>
            <a:ext cx="2076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5-tub-ru.yandex.net/i?id=30424917-07-72&amp;n=21">
            <a:hlinkClick r:id="rId10" tgtFrame="_blank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43240" y="4000504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1.Назови ,каковы на вкус следующие продукты :</a:t>
            </a:r>
          </a:p>
          <a:p>
            <a:pPr>
              <a:lnSpc>
                <a:spcPct val="80000"/>
              </a:lnSpc>
            </a:pPr>
            <a:r>
              <a:rPr lang="ru-RU" sz="2800"/>
              <a:t>-горчица</a:t>
            </a:r>
          </a:p>
          <a:p>
            <a:pPr>
              <a:lnSpc>
                <a:spcPct val="80000"/>
              </a:lnSpc>
            </a:pPr>
            <a:r>
              <a:rPr lang="ru-RU" sz="2800"/>
              <a:t>-перец</a:t>
            </a:r>
          </a:p>
          <a:p>
            <a:pPr>
              <a:lnSpc>
                <a:spcPct val="80000"/>
              </a:lnSpc>
            </a:pPr>
            <a:r>
              <a:rPr lang="ru-RU" sz="2800"/>
              <a:t>-лук</a:t>
            </a:r>
          </a:p>
          <a:p>
            <a:pPr>
              <a:lnSpc>
                <a:spcPct val="80000"/>
              </a:lnSpc>
            </a:pPr>
            <a:r>
              <a:rPr lang="ru-RU" sz="2800"/>
              <a:t>-лимон</a:t>
            </a:r>
          </a:p>
          <a:p>
            <a:pPr>
              <a:lnSpc>
                <a:spcPct val="80000"/>
              </a:lnSpc>
            </a:pPr>
            <a:r>
              <a:rPr lang="ru-RU" sz="2800"/>
              <a:t>-соль</a:t>
            </a:r>
          </a:p>
          <a:p>
            <a:pPr>
              <a:lnSpc>
                <a:spcPct val="80000"/>
              </a:lnSpc>
            </a:pPr>
            <a:r>
              <a:rPr lang="ru-RU" sz="2800"/>
              <a:t>-сахар</a:t>
            </a:r>
          </a:p>
          <a:p>
            <a:pPr>
              <a:lnSpc>
                <a:spcPct val="80000"/>
              </a:lnSpc>
            </a:pPr>
            <a:r>
              <a:rPr lang="ru-RU" sz="2800"/>
              <a:t>-виноград</a:t>
            </a:r>
          </a:p>
          <a:p>
            <a:pPr>
              <a:lnSpc>
                <a:spcPct val="80000"/>
              </a:lnSpc>
            </a:pPr>
            <a:r>
              <a:rPr lang="ru-RU" sz="2800"/>
              <a:t>-селедка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916238" y="620713"/>
            <a:ext cx="3486150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Вопросы к уроку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Как </a:t>
            </a:r>
            <a:r>
              <a:rPr lang="ru-RU" sz="2800" dirty="0"/>
              <a:t>ты думаешь ,животные обладают обонянием и вкусом? </a:t>
            </a:r>
          </a:p>
          <a:p>
            <a:r>
              <a:rPr lang="ru-RU" sz="2800" dirty="0"/>
              <a:t>С помощью каких органов они делают это?</a:t>
            </a:r>
          </a:p>
          <a:p>
            <a:r>
              <a:rPr lang="ru-RU" sz="2800" dirty="0"/>
              <a:t>Чувствуют ли животные боль</a:t>
            </a:r>
            <a:r>
              <a:rPr lang="ru-RU" sz="2800" dirty="0" smtClean="0"/>
              <a:t>, жару, холод</a:t>
            </a:r>
            <a:r>
              <a:rPr lang="ru-RU" sz="2800" dirty="0"/>
              <a:t>?</a:t>
            </a:r>
          </a:p>
          <a:p>
            <a:r>
              <a:rPr lang="ru-RU" sz="2800" dirty="0"/>
              <a:t>Какими примерами ты можешь  подтвердить свой ответ?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238</TotalTime>
  <Words>213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 Бинарный урок для 3 класса информатика </vt:lpstr>
      <vt:lpstr>Слайд 2</vt:lpstr>
      <vt:lpstr>    зрение </vt:lpstr>
      <vt:lpstr>                                      слух </vt:lpstr>
      <vt:lpstr>Слайд 5</vt:lpstr>
      <vt:lpstr>Слайд 6</vt:lpstr>
      <vt:lpstr>Слайд 7</vt:lpstr>
      <vt:lpstr>Слайд 8</vt:lpstr>
      <vt:lpstr>Слайд 9</vt:lpstr>
    </vt:vector>
  </TitlesOfParts>
  <Company>Школа 612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Бинарный урок для 2 класса информатика и окружающий мир </dc:title>
  <dc:creator>User</dc:creator>
  <cp:lastModifiedBy>Zavuch--3</cp:lastModifiedBy>
  <cp:revision>13</cp:revision>
  <dcterms:created xsi:type="dcterms:W3CDTF">2008-04-17T10:03:02Z</dcterms:created>
  <dcterms:modified xsi:type="dcterms:W3CDTF">2013-02-15T10:43:32Z</dcterms:modified>
</cp:coreProperties>
</file>