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2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ED2DAD-18F5-4415-958D-1BAC610CD1E3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A345CD-72C3-4264-9810-9BBC629B313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A345CD-72C3-4264-9810-9BBC629B313B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</a:t>
            </a:r>
            <a:r>
              <a:rPr lang="en-US" b="1" dirty="0" smtClean="0">
                <a:solidFill>
                  <a:srgbClr val="FFFF00"/>
                </a:solidFill>
              </a:rPr>
              <a:t>I  can   play  the  ….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ru-RU" dirty="0" smtClean="0"/>
              <a:t>Урок  английского языка  в 3 классе</a:t>
            </a:r>
          </a:p>
          <a:p>
            <a:endParaRPr lang="ru-RU" dirty="0" smtClean="0"/>
          </a:p>
          <a:p>
            <a:r>
              <a:rPr lang="ru-RU" dirty="0" smtClean="0"/>
              <a:t>Учебник «</a:t>
            </a:r>
            <a:r>
              <a:rPr lang="en-US" dirty="0" smtClean="0"/>
              <a:t> Millie- 3</a:t>
            </a:r>
            <a:r>
              <a:rPr lang="ru-RU" dirty="0" smtClean="0"/>
              <a:t>»</a:t>
            </a:r>
            <a:endParaRPr lang="en-US" dirty="0" smtClean="0"/>
          </a:p>
          <a:p>
            <a:r>
              <a:rPr lang="ru-RU" sz="1800" dirty="0" smtClean="0"/>
              <a:t>Программа Азаровой С.И.</a:t>
            </a:r>
            <a:endParaRPr lang="ru-RU" sz="18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Разработано </a:t>
            </a:r>
            <a:r>
              <a:rPr lang="ru-RU" sz="2400" dirty="0" smtClean="0"/>
              <a:t>учителем английского языка </a:t>
            </a:r>
            <a:r>
              <a:rPr lang="ru-RU" dirty="0" smtClean="0"/>
              <a:t>МОУ </a:t>
            </a:r>
            <a:r>
              <a:rPr lang="ru-RU" dirty="0" err="1" smtClean="0"/>
              <a:t>Докучаевской</a:t>
            </a:r>
            <a:r>
              <a:rPr lang="ru-RU" dirty="0" smtClean="0"/>
              <a:t> СОШ </a:t>
            </a:r>
          </a:p>
          <a:p>
            <a:r>
              <a:rPr lang="ru-RU" b="1" dirty="0" smtClean="0"/>
              <a:t>Дубровиной Еленой Алексеевной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043890" cy="661176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en-US" sz="2800" dirty="0" smtClean="0"/>
              <a:t>                    Read   the   words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28737"/>
            <a:ext cx="4038600" cy="4429156"/>
          </a:xfrm>
        </p:spPr>
        <p:txBody>
          <a:bodyPr>
            <a:noAutofit/>
          </a:bodyPr>
          <a:lstStyle/>
          <a:p>
            <a:r>
              <a:rPr lang="en-US" sz="3200" b="1" dirty="0" smtClean="0"/>
              <a:t>Swim</a:t>
            </a:r>
          </a:p>
          <a:p>
            <a:endParaRPr lang="en-US" sz="3200" b="1" dirty="0" smtClean="0"/>
          </a:p>
          <a:p>
            <a:r>
              <a:rPr lang="en-US" sz="3200" b="1" dirty="0" smtClean="0">
                <a:solidFill>
                  <a:srgbClr val="FFFF00"/>
                </a:solidFill>
              </a:rPr>
              <a:t>Skip</a:t>
            </a:r>
          </a:p>
          <a:p>
            <a:endParaRPr lang="en-US" sz="3200" b="1" dirty="0" smtClean="0"/>
          </a:p>
          <a:p>
            <a:r>
              <a:rPr lang="en-US" sz="3200" b="1" dirty="0" smtClean="0">
                <a:solidFill>
                  <a:srgbClr val="FF0000"/>
                </a:solidFill>
              </a:rPr>
              <a:t>Write</a:t>
            </a:r>
          </a:p>
          <a:p>
            <a:endParaRPr lang="en-US" sz="3200" b="1" dirty="0" smtClean="0"/>
          </a:p>
          <a:p>
            <a:r>
              <a:rPr lang="en-US" sz="3200" b="1" dirty="0" smtClean="0">
                <a:solidFill>
                  <a:srgbClr val="92D050"/>
                </a:solidFill>
              </a:rPr>
              <a:t>Catch  a  ball </a:t>
            </a:r>
          </a:p>
          <a:p>
            <a:endParaRPr lang="en-US" sz="3200" b="1" dirty="0" smtClean="0"/>
          </a:p>
          <a:p>
            <a:r>
              <a:rPr lang="en-US" sz="3200" b="1" dirty="0" smtClean="0">
                <a:solidFill>
                  <a:srgbClr val="002060"/>
                </a:solidFill>
              </a:rPr>
              <a:t>Dance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357298"/>
            <a:ext cx="4038600" cy="4525963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      Sing</a:t>
            </a:r>
          </a:p>
          <a:p>
            <a:endParaRPr lang="en-US" sz="3200" b="1" dirty="0" smtClean="0"/>
          </a:p>
          <a:p>
            <a:r>
              <a:rPr lang="en-US" sz="3200" b="1" dirty="0" smtClean="0"/>
              <a:t>      </a:t>
            </a:r>
            <a:r>
              <a:rPr lang="en-US" sz="3200" b="1" dirty="0" smtClean="0">
                <a:solidFill>
                  <a:srgbClr val="92D050"/>
                </a:solidFill>
              </a:rPr>
              <a:t>draw</a:t>
            </a:r>
          </a:p>
          <a:p>
            <a:endParaRPr lang="en-US" sz="3200" b="1" dirty="0" smtClean="0"/>
          </a:p>
          <a:p>
            <a:r>
              <a:rPr lang="en-US" sz="3200" b="1" dirty="0" smtClean="0"/>
              <a:t>  </a:t>
            </a:r>
            <a:r>
              <a:rPr lang="en-US" sz="3200" b="1" dirty="0" smtClean="0">
                <a:solidFill>
                  <a:srgbClr val="00B0F0"/>
                </a:solidFill>
              </a:rPr>
              <a:t>  Fly  a kite</a:t>
            </a:r>
          </a:p>
          <a:p>
            <a:endParaRPr lang="en-US" sz="3200" b="1" dirty="0" smtClean="0"/>
          </a:p>
          <a:p>
            <a:r>
              <a:rPr lang="en-US" sz="3200" b="1" dirty="0" smtClean="0">
                <a:solidFill>
                  <a:srgbClr val="FFFF00"/>
                </a:solidFill>
              </a:rPr>
              <a:t>Ride  a  bike</a:t>
            </a:r>
          </a:p>
          <a:p>
            <a:endParaRPr lang="en-US" sz="3200" b="1" dirty="0" smtClean="0"/>
          </a:p>
          <a:p>
            <a:r>
              <a:rPr lang="en-US" sz="3200" b="1" dirty="0" smtClean="0"/>
              <a:t>Bounce  a  ball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карт к през\fut-segodnya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642918"/>
            <a:ext cx="4038600" cy="3028950"/>
          </a:xfrm>
          <a:prstGeom prst="rect">
            <a:avLst/>
          </a:prstGeom>
          <a:noFill/>
        </p:spPr>
      </p:pic>
      <p:pic>
        <p:nvPicPr>
          <p:cNvPr id="1027" name="Picture 3" descr="C:\Documents and Settings\User\Рабочий стол\карт к през\Tennis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000504"/>
            <a:ext cx="2621670" cy="2214578"/>
          </a:xfrm>
          <a:prstGeom prst="rect">
            <a:avLst/>
          </a:prstGeom>
          <a:noFill/>
        </p:spPr>
      </p:pic>
      <p:pic>
        <p:nvPicPr>
          <p:cNvPr id="3" name="Picture 2" descr="C:\Documents and Settings\User\Рабочий стол\карт к през\12_velosip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3500414"/>
            <a:ext cx="2896740" cy="3357586"/>
          </a:xfrm>
          <a:prstGeom prst="rect">
            <a:avLst/>
          </a:prstGeom>
          <a:noFill/>
        </p:spPr>
      </p:pic>
      <p:pic>
        <p:nvPicPr>
          <p:cNvPr id="5" name="Picture 3" descr="C:\Documents and Settings\User\Рабочий стол\карт к през\12_velosip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9715536" y="6631370"/>
            <a:ext cx="199235" cy="226630"/>
          </a:xfrm>
          <a:prstGeom prst="rect">
            <a:avLst/>
          </a:prstGeom>
          <a:noFill/>
        </p:spPr>
      </p:pic>
      <p:pic>
        <p:nvPicPr>
          <p:cNvPr id="1028" name="Picture 4" descr="C:\Documents and Settings\User\Рабочий стол\карт к през\1388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29190" y="285728"/>
            <a:ext cx="4214810" cy="3214685"/>
          </a:xfrm>
          <a:prstGeom prst="rect">
            <a:avLst/>
          </a:prstGeom>
          <a:noFill/>
        </p:spPr>
      </p:pic>
      <p:pic>
        <p:nvPicPr>
          <p:cNvPr id="1029" name="Picture 5" descr="C:\Documents and Settings\User\Рабочий стол\карт к през\3-6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98766" y="3714752"/>
            <a:ext cx="1845199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         </a:t>
            </a:r>
            <a:r>
              <a:rPr lang="en-US" b="1" dirty="0" smtClean="0"/>
              <a:t> </a:t>
            </a:r>
            <a:br>
              <a:rPr lang="en-US" b="1" dirty="0" smtClean="0"/>
            </a:br>
            <a:r>
              <a:rPr lang="en-US" b="1" dirty="0" smtClean="0"/>
              <a:t>             </a:t>
            </a:r>
            <a:r>
              <a:rPr lang="en-US" sz="5300" b="1" dirty="0" smtClean="0"/>
              <a:t>piano</a:t>
            </a:r>
            <a:r>
              <a:rPr lang="en-US" b="1" dirty="0" smtClean="0"/>
              <a:t>             </a:t>
            </a:r>
            <a:r>
              <a:rPr lang="en-US" sz="4900" b="1" dirty="0" smtClean="0"/>
              <a:t> guitar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    </a:t>
            </a:r>
            <a:endParaRPr lang="ru-RU" b="1" dirty="0"/>
          </a:p>
        </p:txBody>
      </p:sp>
      <p:pic>
        <p:nvPicPr>
          <p:cNvPr id="1029" name="Picture 5" descr="C:\Documents and Settings\User\Рабочий стол\карт к през\178592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2974850" y="4500570"/>
            <a:ext cx="2811596" cy="2113414"/>
          </a:xfrm>
          <a:prstGeom prst="rect">
            <a:avLst/>
          </a:prstGeom>
          <a:noFill/>
        </p:spPr>
      </p:pic>
      <p:pic>
        <p:nvPicPr>
          <p:cNvPr id="1030" name="Picture 6" descr="C:\Documents and Settings\User\Рабочий стол\карт к през\1785926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 bwMode="auto">
          <a:xfrm flipH="1">
            <a:off x="12072990" y="6858000"/>
            <a:ext cx="1903412" cy="1431925"/>
          </a:xfrm>
          <a:prstGeom prst="rect">
            <a:avLst/>
          </a:prstGeom>
          <a:noFill/>
        </p:spPr>
      </p:pic>
      <p:pic>
        <p:nvPicPr>
          <p:cNvPr id="1026" name="Picture 2" descr="C:\Documents and Settings\User\Мои документы\Загрузки\картинки животные еда мебель\IMG_00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27"/>
            <a:ext cx="2071702" cy="1779519"/>
          </a:xfrm>
          <a:prstGeom prst="rect">
            <a:avLst/>
          </a:prstGeom>
          <a:noFill/>
        </p:spPr>
      </p:pic>
      <p:pic>
        <p:nvPicPr>
          <p:cNvPr id="1027" name="Picture 3" descr="C:\Documents and Settings\User\Рабочий стол\карт к през\220px-Guitar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571480"/>
            <a:ext cx="1571636" cy="2643206"/>
          </a:xfrm>
          <a:prstGeom prst="rect">
            <a:avLst/>
          </a:prstGeom>
          <a:noFill/>
        </p:spPr>
      </p:pic>
      <p:pic>
        <p:nvPicPr>
          <p:cNvPr id="1028" name="Picture 4" descr="C:\Documents and Settings\User\Рабочий стол\карт к през\475227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2428868"/>
            <a:ext cx="1928826" cy="1857388"/>
          </a:xfrm>
          <a:prstGeom prst="rect">
            <a:avLst/>
          </a:prstGeom>
          <a:noFill/>
        </p:spPr>
      </p:pic>
      <p:pic>
        <p:nvPicPr>
          <p:cNvPr id="1031" name="Picture 7" descr="C:\Documents and Settings\User\Рабочий стол\карт к през\d678c0b22468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2832" y="2214554"/>
            <a:ext cx="2631168" cy="3221108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 flipH="1">
            <a:off x="6858015" y="5000636"/>
            <a:ext cx="17859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violin</a:t>
            </a:r>
            <a:endParaRPr lang="ru-RU" sz="36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571736" y="2643182"/>
            <a:ext cx="19383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drum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85720" y="5214950"/>
            <a:ext cx="221457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flute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58973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             </a:t>
            </a:r>
            <a:r>
              <a:rPr lang="en-US" b="1" dirty="0" smtClean="0">
                <a:solidFill>
                  <a:srgbClr val="FF0000"/>
                </a:solidFill>
              </a:rPr>
              <a:t>Let’s sing  a song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58" y="785794"/>
            <a:ext cx="4038600" cy="6072206"/>
          </a:xfrm>
        </p:spPr>
        <p:txBody>
          <a:bodyPr>
            <a:normAutofit/>
          </a:bodyPr>
          <a:lstStyle/>
          <a:p>
            <a:r>
              <a:rPr lang="en-US" sz="1800" dirty="0" smtClean="0"/>
              <a:t>I am the Music Man ,</a:t>
            </a:r>
          </a:p>
          <a:p>
            <a:r>
              <a:rPr lang="en-US" sz="1800" dirty="0" smtClean="0"/>
              <a:t>I come from down your way</a:t>
            </a:r>
          </a:p>
          <a:p>
            <a:r>
              <a:rPr lang="en-US" sz="1800" dirty="0" smtClean="0"/>
              <a:t>And I can play.</a:t>
            </a:r>
          </a:p>
          <a:p>
            <a:r>
              <a:rPr lang="en-US" sz="1800" dirty="0" smtClean="0"/>
              <a:t>What can  you play?</a:t>
            </a:r>
          </a:p>
          <a:p>
            <a:r>
              <a:rPr lang="en-US" sz="1800" dirty="0" smtClean="0"/>
              <a:t>I can play  the</a:t>
            </a:r>
            <a:r>
              <a:rPr lang="en-US" sz="1800" dirty="0" smtClean="0">
                <a:solidFill>
                  <a:srgbClr val="FF0000"/>
                </a:solidFill>
              </a:rPr>
              <a:t> </a:t>
            </a:r>
            <a:r>
              <a:rPr lang="en-US" sz="1800" b="1" dirty="0" smtClean="0">
                <a:solidFill>
                  <a:srgbClr val="FF0000"/>
                </a:solidFill>
              </a:rPr>
              <a:t>piano</a:t>
            </a:r>
            <a:r>
              <a:rPr lang="en-US" sz="1800" dirty="0" smtClean="0"/>
              <a:t>.</a:t>
            </a:r>
          </a:p>
          <a:p>
            <a:endParaRPr lang="en-US" sz="1800" dirty="0" smtClean="0"/>
          </a:p>
          <a:p>
            <a:r>
              <a:rPr lang="en-US" sz="1800" dirty="0" smtClean="0"/>
              <a:t>I am the Music Man ,</a:t>
            </a:r>
          </a:p>
          <a:p>
            <a:r>
              <a:rPr lang="en-US" sz="1800" dirty="0" smtClean="0"/>
              <a:t>I come from down your way</a:t>
            </a:r>
          </a:p>
          <a:p>
            <a:r>
              <a:rPr lang="en-US" sz="1800" dirty="0" smtClean="0"/>
              <a:t>And I can play.</a:t>
            </a:r>
          </a:p>
          <a:p>
            <a:r>
              <a:rPr lang="en-US" sz="1800" dirty="0" smtClean="0"/>
              <a:t>What can  you play?</a:t>
            </a:r>
          </a:p>
          <a:p>
            <a:r>
              <a:rPr lang="en-US" sz="1800" dirty="0" smtClean="0"/>
              <a:t>I can play  the big bass  </a:t>
            </a:r>
            <a:r>
              <a:rPr lang="en-US" sz="1800" b="1" dirty="0" smtClean="0">
                <a:solidFill>
                  <a:srgbClr val="FFC000"/>
                </a:solidFill>
              </a:rPr>
              <a:t>drum</a:t>
            </a:r>
            <a:r>
              <a:rPr lang="en-US" sz="1800" b="1" dirty="0" smtClean="0"/>
              <a:t>.</a:t>
            </a:r>
          </a:p>
          <a:p>
            <a:endParaRPr lang="en-US" sz="1800" dirty="0" smtClean="0"/>
          </a:p>
          <a:p>
            <a:r>
              <a:rPr lang="en-US" sz="1800" dirty="0" smtClean="0"/>
              <a:t>I am the Music Man ,</a:t>
            </a:r>
          </a:p>
          <a:p>
            <a:r>
              <a:rPr lang="en-US" sz="1800" dirty="0" smtClean="0"/>
              <a:t>I come from down your way</a:t>
            </a:r>
          </a:p>
          <a:p>
            <a:r>
              <a:rPr lang="en-US" sz="1800" dirty="0" smtClean="0"/>
              <a:t>And I can play.</a:t>
            </a:r>
          </a:p>
          <a:p>
            <a:r>
              <a:rPr lang="en-US" sz="1800" dirty="0" smtClean="0"/>
              <a:t>What can  you play?</a:t>
            </a:r>
          </a:p>
          <a:p>
            <a:r>
              <a:rPr lang="en-US" sz="1800" dirty="0" smtClean="0"/>
              <a:t>I can play  the</a:t>
            </a:r>
            <a:r>
              <a:rPr lang="en-US" sz="1800" b="1" dirty="0" smtClean="0">
                <a:solidFill>
                  <a:srgbClr val="FFFF00"/>
                </a:solidFill>
              </a:rPr>
              <a:t> violin</a:t>
            </a:r>
            <a:endParaRPr lang="ru-RU" sz="1800" b="1" dirty="0">
              <a:solidFill>
                <a:srgbClr val="FFFF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28671"/>
            <a:ext cx="4038600" cy="5319730"/>
          </a:xfrm>
        </p:spPr>
        <p:txBody>
          <a:bodyPr>
            <a:normAutofit/>
          </a:bodyPr>
          <a:lstStyle/>
          <a:p>
            <a:r>
              <a:rPr lang="en-US" sz="1800" dirty="0" smtClean="0"/>
              <a:t>I am the Music Man ,</a:t>
            </a:r>
          </a:p>
          <a:p>
            <a:r>
              <a:rPr lang="en-US" sz="1800" dirty="0" smtClean="0"/>
              <a:t>I come from down your way</a:t>
            </a:r>
          </a:p>
          <a:p>
            <a:r>
              <a:rPr lang="en-US" sz="1800" dirty="0" smtClean="0"/>
              <a:t>And I can play.</a:t>
            </a:r>
          </a:p>
          <a:p>
            <a:r>
              <a:rPr lang="en-US" sz="1800" dirty="0" smtClean="0"/>
              <a:t>What can  you play?</a:t>
            </a:r>
          </a:p>
          <a:p>
            <a:r>
              <a:rPr lang="en-US" sz="1800" dirty="0" smtClean="0"/>
              <a:t>I can play  the </a:t>
            </a:r>
            <a:r>
              <a:rPr lang="en-US" sz="1800" b="1" dirty="0" smtClean="0">
                <a:solidFill>
                  <a:schemeClr val="accent2">
                    <a:lumMod val="75000"/>
                  </a:schemeClr>
                </a:solidFill>
              </a:rPr>
              <a:t>guitar.</a:t>
            </a:r>
          </a:p>
          <a:p>
            <a:endParaRPr lang="en-US" sz="1800" dirty="0" smtClean="0"/>
          </a:p>
          <a:p>
            <a:r>
              <a:rPr lang="en-US" sz="1800" dirty="0" smtClean="0"/>
              <a:t>I am the Music Man ,</a:t>
            </a:r>
          </a:p>
          <a:p>
            <a:r>
              <a:rPr lang="en-US" sz="1800" dirty="0" smtClean="0"/>
              <a:t>I come from down your way</a:t>
            </a:r>
          </a:p>
          <a:p>
            <a:r>
              <a:rPr lang="en-US" sz="1800" dirty="0" smtClean="0"/>
              <a:t>And I can play.</a:t>
            </a:r>
          </a:p>
          <a:p>
            <a:r>
              <a:rPr lang="en-US" sz="1800" dirty="0" smtClean="0"/>
              <a:t>What can  you play?</a:t>
            </a:r>
          </a:p>
          <a:p>
            <a:r>
              <a:rPr lang="en-US" sz="1800" dirty="0" smtClean="0"/>
              <a:t>I can play  the</a:t>
            </a:r>
            <a:r>
              <a:rPr lang="en-US" sz="1800" b="1" dirty="0" smtClean="0"/>
              <a:t> </a:t>
            </a:r>
            <a:r>
              <a:rPr lang="en-US" sz="1800" b="1" dirty="0" smtClean="0">
                <a:solidFill>
                  <a:srgbClr val="92D050"/>
                </a:solidFill>
              </a:rPr>
              <a:t>flute</a:t>
            </a:r>
            <a:r>
              <a:rPr lang="en-US" sz="1800" b="1" dirty="0" smtClean="0"/>
              <a:t>.</a:t>
            </a:r>
            <a:endParaRPr lang="ru-RU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 </a:t>
            </a:r>
          </a:p>
          <a:p>
            <a:endParaRPr lang="ru-RU" dirty="0" smtClean="0"/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2"/>
          </p:nvPr>
        </p:nvGraphicFramePr>
        <p:xfrm>
          <a:off x="500034" y="1071543"/>
          <a:ext cx="8115330" cy="45005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2555"/>
                <a:gridCol w="1352555"/>
                <a:gridCol w="1352555"/>
                <a:gridCol w="1352555"/>
                <a:gridCol w="1352555"/>
                <a:gridCol w="1352555"/>
              </a:tblGrid>
              <a:tr h="64294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violin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drum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guitar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flute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piano</a:t>
                      </a:r>
                      <a:endParaRPr lang="ru-RU" sz="2400" dirty="0"/>
                    </a:p>
                  </a:txBody>
                  <a:tcPr/>
                </a:tc>
              </a:tr>
              <a:tr h="642942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Wendy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2942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Steve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2942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Mike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2942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Martha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2942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Miriam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2942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Miss</a:t>
                      </a:r>
                      <a:r>
                        <a:rPr lang="en-US" sz="2000" b="1" baseline="0" dirty="0" smtClean="0"/>
                        <a:t>  Fun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Умножение 5"/>
          <p:cNvSpPr/>
          <p:nvPr/>
        </p:nvSpPr>
        <p:spPr>
          <a:xfrm>
            <a:off x="6286512" y="1785926"/>
            <a:ext cx="571504" cy="42862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множение 6"/>
          <p:cNvSpPr/>
          <p:nvPr/>
        </p:nvSpPr>
        <p:spPr>
          <a:xfrm>
            <a:off x="3571868" y="2357430"/>
            <a:ext cx="642942" cy="57150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множение 7"/>
          <p:cNvSpPr/>
          <p:nvPr/>
        </p:nvSpPr>
        <p:spPr>
          <a:xfrm>
            <a:off x="4929190" y="3000372"/>
            <a:ext cx="571504" cy="57150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множение 8"/>
          <p:cNvSpPr/>
          <p:nvPr/>
        </p:nvSpPr>
        <p:spPr>
          <a:xfrm>
            <a:off x="2143108" y="3643314"/>
            <a:ext cx="785818" cy="57150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множение 9"/>
          <p:cNvSpPr/>
          <p:nvPr/>
        </p:nvSpPr>
        <p:spPr>
          <a:xfrm>
            <a:off x="7572396" y="4857760"/>
            <a:ext cx="857256" cy="642942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</a:t>
            </a:r>
            <a:r>
              <a:rPr lang="en-US" b="1" dirty="0" smtClean="0">
                <a:solidFill>
                  <a:srgbClr val="FFFF00"/>
                </a:solidFill>
              </a:rPr>
              <a:t>Make up  your  dialogues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  you  play ……..   violin ?</a:t>
            </a:r>
          </a:p>
          <a:p>
            <a:r>
              <a:rPr lang="en-US" dirty="0" smtClean="0"/>
              <a:t>                                        drum ?</a:t>
            </a:r>
          </a:p>
          <a:p>
            <a:r>
              <a:rPr lang="en-US" dirty="0" smtClean="0"/>
              <a:t>                                         flute ?</a:t>
            </a:r>
          </a:p>
          <a:p>
            <a:r>
              <a:rPr lang="en-US" dirty="0" smtClean="0"/>
              <a:t>                                        guitar ?</a:t>
            </a:r>
          </a:p>
          <a:p>
            <a:r>
              <a:rPr lang="en-US" dirty="0" smtClean="0"/>
              <a:t>                                         piano ?  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Yes, I can. I can  play….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No, I  can’ t.  I  can’t  play…..    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350</TotalTime>
  <Words>263</Words>
  <PresentationFormat>Экран (4:3)</PresentationFormat>
  <Paragraphs>87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Яркая</vt:lpstr>
      <vt:lpstr>      I  can   play  the  ….</vt:lpstr>
      <vt:lpstr>                    Read   the   words</vt:lpstr>
      <vt:lpstr>Слайд 3</vt:lpstr>
      <vt:lpstr>                        piano              guitar       </vt:lpstr>
      <vt:lpstr>              Let’s sing  a song</vt:lpstr>
      <vt:lpstr>Слайд 6</vt:lpstr>
      <vt:lpstr>    Make up  your  dialogues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 can play </dc:title>
  <cp:lastModifiedBy>User</cp:lastModifiedBy>
  <cp:revision>41</cp:revision>
  <dcterms:modified xsi:type="dcterms:W3CDTF">2011-09-17T13:58:42Z</dcterms:modified>
</cp:coreProperties>
</file>