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2" r:id="rId4"/>
    <p:sldId id="257" r:id="rId5"/>
    <p:sldId id="264" r:id="rId6"/>
    <p:sldId id="266" r:id="rId7"/>
    <p:sldId id="267" r:id="rId8"/>
    <p:sldId id="258" r:id="rId9"/>
    <p:sldId id="269" r:id="rId10"/>
    <p:sldId id="270" r:id="rId11"/>
    <p:sldId id="271" r:id="rId12"/>
    <p:sldId id="260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9C0E-9B1F-4780-BBBA-93D5EB81EA88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1431F-1D45-4155-9127-91CFDFBFD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86F34-B4BC-4725-BEF8-B4326B9DFE5E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DE050-BE2C-4407-A9B3-C10094CEE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AA52E-5E21-4936-9D38-1918E8176FD5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F3C5E-C6C3-4C8C-BFA9-8CEB081FC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5F36D-FE01-4E77-9914-CAF865C32121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20578-33E9-4682-8779-1D2480F1D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C548F-DC0C-48DF-B561-AAA32E727A30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1674-9D2B-40AB-8308-6F0BF50AD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B6016-4C2A-40B0-A4A5-F24F21394EED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D2565-0262-4279-86CE-72F548861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03E31-C98A-4730-A041-A613E207CF4D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E222A-DE0C-4641-B72E-A7232092D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C564E-378B-46E8-84F2-9DE6537FE896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8E4D2-424D-4CC7-8363-21AFDEDBA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7A98D-0158-4340-A180-EC309C22E600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43A46-DC0C-426F-A48C-BF6489967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B4FC-6CDD-41C4-B2A7-86AEF7A3E552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793BC-1973-448D-936A-0C4C4287F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1FA50-D404-4A44-B4CC-A352CE6407C7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FF507-243E-4FCE-AA2A-C9852DE06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18DF9F-AFAE-4006-9DED-22920BD81C44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EA8788-3894-4B6F-BB93-3B778CEED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playroom.com.ru/english/en-imges/a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11150"/>
            <a:ext cx="338455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playroom.com.ru/english/en-imges/a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37063"/>
            <a:ext cx="3935413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playroom.com.ru/english/en-imges/a1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0"/>
            <a:ext cx="3262313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playroom.com.ru/english/en-imges/a7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063" y="3213100"/>
            <a:ext cx="3332162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playroom.com.ru/english/en-imges/a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48038" y="1916113"/>
            <a:ext cx="192405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9" name="Содержимое 4" descr="http://playroom.com.ru/english/en-imges/a29.gif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765175"/>
            <a:ext cx="2447925" cy="2363788"/>
          </a:xfrm>
          <a:ln/>
        </p:spPr>
      </p:pic>
      <p:pic>
        <p:nvPicPr>
          <p:cNvPr id="24580" name="Рисунок 3" descr="http://playroom.com.ru/english/en-imges/a2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451225"/>
            <a:ext cx="23622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Рисунок 5" descr="http://playroom.com.ru/english/en-imges/a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765175"/>
            <a:ext cx="23399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Рисунок 7" descr="http://playroom.com.ru/english/en-imges/a1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9563" y="3789363"/>
            <a:ext cx="21669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Рисунок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92475" y="2482850"/>
            <a:ext cx="2647950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3" name="Содержимое 4" descr="http://playroom.com.ru/english/en-imges/a29.gif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404813"/>
            <a:ext cx="2447925" cy="2363787"/>
          </a:xfrm>
          <a:ln/>
        </p:spPr>
      </p:pic>
      <p:pic>
        <p:nvPicPr>
          <p:cNvPr id="25604" name="Рисунок 3" descr="http://playroom.com.ru/english/en-imges/a2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3141663"/>
            <a:ext cx="23622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Рисунок 5" descr="http://playroom.com.ru/english/en-imges/a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765175"/>
            <a:ext cx="23399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Рисунок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933825"/>
            <a:ext cx="2647950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6" name="Содержимое 4" descr="http://playroom.com.ru/english/en-imges/a29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765175"/>
            <a:ext cx="2447925" cy="2363788"/>
          </a:xfrm>
        </p:spPr>
      </p:pic>
      <p:pic>
        <p:nvPicPr>
          <p:cNvPr id="21507" name="Рисунок 3" descr="http://playroom.com.ru/english/en-imges/a2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451225"/>
            <a:ext cx="23622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5" descr="http://playroom.com.ru/english/en-imges/a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765175"/>
            <a:ext cx="23399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7" descr="http://playroom.com.ru/english/en-imges/a1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9563" y="3789363"/>
            <a:ext cx="21669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Рисунок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92475" y="2482850"/>
            <a:ext cx="30797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6627" name="Содержимое 4" descr="http://playroom.com.ru/english/en-imges/a29.gif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4076700"/>
            <a:ext cx="2447925" cy="2363788"/>
          </a:xfrm>
          <a:ln/>
        </p:spPr>
      </p:pic>
      <p:pic>
        <p:nvPicPr>
          <p:cNvPr id="26628" name="Рисунок 3" descr="http://playroom.com.ru/english/en-imges/a2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404813"/>
            <a:ext cx="23622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Рисунок 7" descr="http://playroom.com.ru/english/en-imges/a10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3789363"/>
            <a:ext cx="21669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Рисунок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4663" y="1052513"/>
            <a:ext cx="30797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Содержимое 4" descr="http://playroom.com.ru/english/en-imges/a29.gif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765175"/>
            <a:ext cx="2447925" cy="2363788"/>
          </a:xfrm>
          <a:ln/>
        </p:spPr>
      </p:pic>
      <p:pic>
        <p:nvPicPr>
          <p:cNvPr id="27652" name="Рисунок 3" descr="http://playroom.com.ru/english/en-imges/a2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451225"/>
            <a:ext cx="23622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Рисунок 5" descr="http://playroom.com.ru/english/en-imges/a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765175"/>
            <a:ext cx="23399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Рисунок 7" descr="http://playroom.com.ru/english/en-imges/a1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9563" y="3789363"/>
            <a:ext cx="21669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Рисунок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92475" y="2482850"/>
            <a:ext cx="30797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9" name="Рисунок 3" descr="http://playroom.com.ru/english/en-imges/a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81075"/>
            <a:ext cx="36004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4" descr="http://playroom.com.ru/english/en-imges/a1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0"/>
            <a:ext cx="3910013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5" descr="http://playroom.com.ru/english/en-imges/a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37063"/>
            <a:ext cx="3935413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6" descr="http://playroom.com.ru/english/en-imges/a7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35600" y="3362325"/>
            <a:ext cx="33337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3" descr="http://playroom.com.ru/english/en-imges/a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9975" y="2174875"/>
            <a:ext cx="1924050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5" descr="http://playroom.com.ru/english/en-imges/a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76250"/>
            <a:ext cx="3313112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6" descr="http://playroom.com.ru/english/en-imges/a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37063"/>
            <a:ext cx="3935413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7" descr="http://playroom.com.ru/english/en-imges/a19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0"/>
            <a:ext cx="3262313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9" descr="http://playroom.com.ru/english/en-imges/a7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35600" y="3362325"/>
            <a:ext cx="33337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Рисунок 14" descr="http://playroom.com.ru/english/en-imges/a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2205038"/>
            <a:ext cx="192405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6" name="Содержимое 5" descr="http://playroom.com.ru/english/en-imges/a3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51500" y="3860800"/>
            <a:ext cx="3097213" cy="2520950"/>
          </a:xfrm>
        </p:spPr>
      </p:pic>
      <p:pic>
        <p:nvPicPr>
          <p:cNvPr id="16387" name="Рисунок 6" descr="http://playroom.com.ru/english/en-imges/a1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0"/>
            <a:ext cx="3910012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9" descr="http://playroom.com.ru/english/en-imges/a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20713"/>
            <a:ext cx="3332162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Рисунок 11" descr="http://playroom.com.ru/english/en-imges/a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00338" y="3789363"/>
            <a:ext cx="2035175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 descr="http://playroom.com.ru/english/en-imges/a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9975" y="2174875"/>
            <a:ext cx="1924050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5" descr="http://playroom.com.ru/english/en-imges/a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76250"/>
            <a:ext cx="3313112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6" descr="http://playroom.com.ru/english/en-imges/a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37063"/>
            <a:ext cx="3935413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7" descr="http://playroom.com.ru/english/en-imges/a19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0"/>
            <a:ext cx="3262313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9" descr="http://playroom.com.ru/english/en-imges/a7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35600" y="3362325"/>
            <a:ext cx="33337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14" descr="http://playroom.com.ru/english/en-imges/a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2205038"/>
            <a:ext cx="192405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 descr="http://playroom.com.ru/english/en-imges/a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620713"/>
            <a:ext cx="2255838" cy="294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Рисунок 5" descr="http://playroom.com.ru/english/en-imges/a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76250"/>
            <a:ext cx="29051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6" descr="http://playroom.com.ru/english/en-imges/a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37063"/>
            <a:ext cx="3935413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9" descr="http://playroom.com.ru/english/en-imges/a7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35600" y="3362325"/>
            <a:ext cx="33337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3" descr="http://playroom.com.ru/english/en-imges/a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9975" y="2174875"/>
            <a:ext cx="1924050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Рисунок 5" descr="http://playroom.com.ru/english/en-imges/a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76250"/>
            <a:ext cx="33845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6" descr="http://playroom.com.ru/english/en-imges/a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37063"/>
            <a:ext cx="3935413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7" descr="http://playroom.com.ru/english/en-imges/a19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0"/>
            <a:ext cx="3262313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9" descr="http://playroom.com.ru/english/en-imges/a7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35600" y="3362325"/>
            <a:ext cx="33337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Рисунок 14" descr="http://playroom.com.ru/english/en-imges/a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2205038"/>
            <a:ext cx="192405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2" name="Содержимое 4" descr="http://playroom.com.ru/english/en-imges/a29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765175"/>
            <a:ext cx="2447925" cy="2363788"/>
          </a:xfrm>
        </p:spPr>
      </p:pic>
      <p:pic>
        <p:nvPicPr>
          <p:cNvPr id="20483" name="Рисунок 3" descr="http://playroom.com.ru/english/en-imges/a2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451225"/>
            <a:ext cx="23622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5" descr="http://playroom.com.ru/english/en-imges/a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765175"/>
            <a:ext cx="23399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7" descr="http://playroom.com.ru/english/en-imges/a1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9563" y="3789363"/>
            <a:ext cx="21669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Рисунок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92475" y="2482850"/>
            <a:ext cx="2647950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5" name="Содержимое 4" descr="http://playroom.com.ru/english/en-imges/a29.gif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3789363"/>
            <a:ext cx="2447925" cy="2363787"/>
          </a:xfrm>
          <a:ln/>
        </p:spPr>
      </p:pic>
      <p:pic>
        <p:nvPicPr>
          <p:cNvPr id="23556" name="Рисунок 3" descr="http://playroom.com.ru/english/en-imges/a2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451225"/>
            <a:ext cx="23622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5" descr="http://playroom.com.ru/english/en-imges/a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476250"/>
            <a:ext cx="23399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Рисунок 7" descr="http://playroom.com.ru/english/en-imges/a1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333375"/>
            <a:ext cx="21669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0</Words>
  <Application>Microsoft Office PowerPoint</Application>
  <PresentationFormat>Экран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1</cp:lastModifiedBy>
  <cp:revision>7</cp:revision>
  <dcterms:created xsi:type="dcterms:W3CDTF">2011-11-29T16:33:57Z</dcterms:created>
  <dcterms:modified xsi:type="dcterms:W3CDTF">2011-11-29T22:10:13Z</dcterms:modified>
</cp:coreProperties>
</file>