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1" r:id="rId5"/>
    <p:sldId id="257" r:id="rId6"/>
    <p:sldId id="258" r:id="rId7"/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3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285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533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866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70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37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20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000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62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73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62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F5413-652B-4CCC-8137-F51117AA983C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0B312-E1E0-4B51-93D4-1B81BEA52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20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Тема: Во сколько раз больше или меньше?(2)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 учитель начальных классов </a:t>
            </a:r>
          </a:p>
          <a:p>
            <a:r>
              <a:rPr lang="ru-RU" dirty="0" err="1" smtClean="0"/>
              <a:t>Шартон</a:t>
            </a:r>
            <a:r>
              <a:rPr lang="ru-RU" dirty="0" smtClean="0"/>
              <a:t> Ирина Александровна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7943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49" y="1916832"/>
            <a:ext cx="2286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79" y="1845537"/>
            <a:ext cx="2286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726" y="1916832"/>
            <a:ext cx="2286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66653" y="3593232"/>
            <a:ext cx="18617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prstClr val="black"/>
                </a:solidFill>
              </a:rPr>
              <a:t>4 рубля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27071" y="3593232"/>
            <a:ext cx="18617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prstClr val="black"/>
                </a:solidFill>
              </a:rPr>
              <a:t>4 рубля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58083" y="3521937"/>
            <a:ext cx="18617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b="1" dirty="0">
                <a:solidFill>
                  <a:prstClr val="black"/>
                </a:solidFill>
              </a:rPr>
              <a:t>4 рубля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28445" y="5085184"/>
            <a:ext cx="2909771" cy="923330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ru-RU" sz="5400" b="1" dirty="0" smtClean="0"/>
              <a:t>12 : 4 = 3 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779041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7200" y="29492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879219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7936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278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792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134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71600" y="29492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422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8803" y="1230079"/>
            <a:ext cx="914400" cy="888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73203" y="1237960"/>
            <a:ext cx="914400" cy="8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080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37510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823110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8803" y="234397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73203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265488" y="4688695"/>
            <a:ext cx="637844" cy="6785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249553" y="2946171"/>
            <a:ext cx="637844" cy="6728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4408" y="1209328"/>
            <a:ext cx="641648" cy="6697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8245749" y="2088244"/>
            <a:ext cx="641648" cy="6674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244408" y="386125"/>
            <a:ext cx="637844" cy="66344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224905" y="3825877"/>
            <a:ext cx="661151" cy="6832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286568" y="5517231"/>
            <a:ext cx="616764" cy="68897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257696" y="410092"/>
            <a:ext cx="698680" cy="63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330008" y="3825877"/>
            <a:ext cx="626368" cy="683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10505" y="4678288"/>
            <a:ext cx="645871" cy="688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49385" y="5517231"/>
            <a:ext cx="606991" cy="688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310505" y="2948492"/>
            <a:ext cx="645871" cy="670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293076" y="2074389"/>
            <a:ext cx="663300" cy="681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265875" y="1237960"/>
            <a:ext cx="690501" cy="641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6125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725" y="1230079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0" y="2112200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2955419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3820145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4663212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5517232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942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7200" y="29492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879219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7936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278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8792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19134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971600" y="29492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742268" y="120368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8803" y="1230079"/>
            <a:ext cx="914400" cy="8880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973203" y="1237960"/>
            <a:ext cx="914400" cy="8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08019" y="260648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737510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2823110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8803" y="234397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973203" y="2368205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8265488" y="4688695"/>
            <a:ext cx="637844" cy="6785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8249553" y="2946171"/>
            <a:ext cx="637844" cy="67286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8244408" y="1209328"/>
            <a:ext cx="641648" cy="66977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8245749" y="2088244"/>
            <a:ext cx="641648" cy="66742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8244408" y="386125"/>
            <a:ext cx="637844" cy="66344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224905" y="3825877"/>
            <a:ext cx="661151" cy="68324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8286568" y="5517231"/>
            <a:ext cx="616764" cy="68897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7257696" y="410092"/>
            <a:ext cx="698680" cy="6394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7330008" y="3825877"/>
            <a:ext cx="626368" cy="683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7310505" y="4678288"/>
            <a:ext cx="645871" cy="688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7349385" y="5517231"/>
            <a:ext cx="606991" cy="6889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7310505" y="2948492"/>
            <a:ext cx="645871" cy="6705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7293076" y="2074389"/>
            <a:ext cx="663300" cy="6812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7265875" y="1237960"/>
            <a:ext cx="690501" cy="641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6125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725" y="1230079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580" y="2112200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2955419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3820145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4663212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9350" y="5517232"/>
            <a:ext cx="665163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231" y="3582723"/>
            <a:ext cx="52647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5 в два раза меньше, чем 10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6093296"/>
            <a:ext cx="5188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14 в два раза больше, чем 7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789929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  <a:solidFill>
            <a:schemeClr val="accent6"/>
          </a:solidFill>
        </p:spPr>
        <p:txBody>
          <a:bodyPr>
            <a:normAutofit/>
          </a:bodyPr>
          <a:lstStyle/>
          <a:p>
            <a:r>
              <a:rPr lang="ru-RU" sz="6600" b="1" dirty="0" smtClean="0"/>
              <a:t>Вывод: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/>
              <a:t> </a:t>
            </a:r>
            <a:r>
              <a:rPr lang="ru-RU" sz="4800" b="1" dirty="0" smtClean="0"/>
              <a:t>  Чтобы узнать, во сколько раз одно число больше или меньше другого, надо большее число разделить на меньшее.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57525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1024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932769" cy="932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233" y="3971925"/>
            <a:ext cx="933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013176"/>
            <a:ext cx="93345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96438" y="1750874"/>
            <a:ext cx="7128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- я научился узнавать, во сколько одно число больше или меньше другого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696438" y="4084707"/>
            <a:ext cx="54904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– </a:t>
            </a:r>
            <a:r>
              <a:rPr lang="ru-RU" sz="4000" b="1" dirty="0" smtClean="0"/>
              <a:t>нужно ещё поработать</a:t>
            </a:r>
            <a:endParaRPr lang="ru-RU" sz="4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696438" y="5048017"/>
            <a:ext cx="57900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- </a:t>
            </a:r>
            <a:r>
              <a:rPr lang="ru-RU" sz="4000" b="1" dirty="0"/>
              <a:t>о</a:t>
            </a:r>
            <a:r>
              <a:rPr lang="ru-RU" sz="4000" b="1" dirty="0" smtClean="0"/>
              <a:t>чень сложно для меня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2525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21014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Минутка чистописания</a:t>
            </a:r>
            <a:endParaRPr lang="ru-RU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387103"/>
            <a:ext cx="2183405" cy="2183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916" y="2366962"/>
            <a:ext cx="2223686" cy="222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0784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8000" dirty="0" smtClean="0"/>
              <a:t>Устный счёт</a:t>
            </a:r>
            <a:endParaRPr lang="ru-RU" sz="8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124" b="9664"/>
          <a:stretch/>
        </p:blipFill>
        <p:spPr bwMode="auto">
          <a:xfrm>
            <a:off x="1907704" y="1484784"/>
            <a:ext cx="5184576" cy="5161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638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274638"/>
            <a:ext cx="4968552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8800" dirty="0" smtClean="0"/>
              <a:t>Число 46</a:t>
            </a:r>
            <a:endParaRPr lang="ru-RU" sz="8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4400" dirty="0" smtClean="0"/>
              <a:t>Двузначное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Чётное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В числе 46 четыре десятка и шесть единиц</a:t>
            </a:r>
          </a:p>
          <a:p>
            <a:pPr>
              <a:buFont typeface="Wingdings" pitchFamily="2" charset="2"/>
              <a:buChar char="v"/>
            </a:pPr>
            <a:r>
              <a:rPr lang="ru-RU" sz="4400" dirty="0" smtClean="0"/>
              <a:t>Соседи числа 45 и 47.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315441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31969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9     9      72 = 9            3     9      9 = 36</a:t>
            </a:r>
          </a:p>
          <a:p>
            <a:pPr marL="0" indent="0">
              <a:buNone/>
            </a:pPr>
            <a:r>
              <a:rPr lang="ru-RU" sz="4400" dirty="0" smtClean="0"/>
              <a:t>16     (3     4) = 9          40 </a:t>
            </a:r>
            <a:r>
              <a:rPr lang="ru-RU" sz="4400" dirty="0"/>
              <a:t> </a:t>
            </a:r>
            <a:r>
              <a:rPr lang="ru-RU" sz="4400" dirty="0" smtClean="0"/>
              <a:t>   25     5 =20</a:t>
            </a:r>
          </a:p>
          <a:p>
            <a:pPr marL="0" indent="0">
              <a:buNone/>
            </a:pPr>
            <a:r>
              <a:rPr lang="ru-RU" sz="4400" dirty="0" smtClean="0"/>
              <a:t>6     (11     2) = 54      (16     7)      3 =27</a:t>
            </a:r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692969" cy="663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990" y="1710168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900" y="1710168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27" y="2524053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170" y="2524053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65" y="2524051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543" y="2524049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81" y="3344861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4726" y="3344860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746" y="3344859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450" y="3344858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0388" y="1699617"/>
            <a:ext cx="69532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3727" y="260648"/>
            <a:ext cx="8670761" cy="132343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Вставь в «окошки»  знаки действий, чтобы получились верные равенства: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24818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31969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9     9   </a:t>
            </a:r>
            <a:r>
              <a:rPr lang="ru-RU" sz="4400" b="1" dirty="0" smtClean="0"/>
              <a:t>-</a:t>
            </a:r>
            <a:r>
              <a:rPr lang="ru-RU" sz="4400" dirty="0" smtClean="0"/>
              <a:t>  72 = 9            3     9  </a:t>
            </a:r>
            <a:r>
              <a:rPr lang="ru-RU" sz="4400" b="1" dirty="0" smtClean="0"/>
              <a:t>+</a:t>
            </a:r>
            <a:r>
              <a:rPr lang="ru-RU" sz="4400" dirty="0" smtClean="0"/>
              <a:t> 9 = 36</a:t>
            </a:r>
          </a:p>
          <a:p>
            <a:pPr marL="0" indent="0">
              <a:buNone/>
            </a:pPr>
            <a:r>
              <a:rPr lang="ru-RU" sz="4400" dirty="0" smtClean="0"/>
              <a:t>16 </a:t>
            </a:r>
            <a:r>
              <a:rPr lang="ru-RU" sz="4400" b="1" dirty="0" smtClean="0"/>
              <a:t>- </a:t>
            </a:r>
            <a:r>
              <a:rPr lang="ru-RU" sz="4400" dirty="0" smtClean="0"/>
              <a:t>(3  </a:t>
            </a:r>
            <a:r>
              <a:rPr lang="ru-RU" sz="4400" b="1" dirty="0" smtClean="0"/>
              <a:t>+</a:t>
            </a:r>
            <a:r>
              <a:rPr lang="ru-RU" sz="4400" dirty="0" smtClean="0"/>
              <a:t>  4) = 9          40 </a:t>
            </a:r>
            <a:r>
              <a:rPr lang="ru-RU" sz="4400" dirty="0"/>
              <a:t> </a:t>
            </a:r>
            <a:r>
              <a:rPr lang="ru-RU" sz="4400" b="1" dirty="0" smtClean="0"/>
              <a:t>-</a:t>
            </a:r>
            <a:r>
              <a:rPr lang="ru-RU" sz="4400" dirty="0" smtClean="0"/>
              <a:t>  25 </a:t>
            </a:r>
            <a:r>
              <a:rPr lang="ru-RU" sz="4400" b="1" dirty="0" smtClean="0"/>
              <a:t>+ </a:t>
            </a:r>
            <a:r>
              <a:rPr lang="ru-RU" sz="4400" dirty="0" smtClean="0"/>
              <a:t>5=20</a:t>
            </a:r>
          </a:p>
          <a:p>
            <a:pPr marL="0" indent="0">
              <a:buNone/>
            </a:pPr>
            <a:r>
              <a:rPr lang="ru-RU" sz="4400" dirty="0" smtClean="0"/>
              <a:t>6     (11 </a:t>
            </a:r>
            <a:r>
              <a:rPr lang="ru-RU" sz="4400" b="1" dirty="0" smtClean="0"/>
              <a:t>- </a:t>
            </a:r>
            <a:r>
              <a:rPr lang="ru-RU" sz="4400" dirty="0" smtClean="0"/>
              <a:t> 2) = 54        (16 </a:t>
            </a:r>
            <a:r>
              <a:rPr lang="ru-RU" sz="4400" b="1" dirty="0" smtClean="0"/>
              <a:t>- </a:t>
            </a:r>
            <a:r>
              <a:rPr lang="ru-RU" sz="4400" dirty="0" smtClean="0"/>
              <a:t>7)     3 =27</a:t>
            </a:r>
            <a:endParaRPr lang="ru-RU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293727" y="260648"/>
            <a:ext cx="8526745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Проверь:</a:t>
            </a:r>
            <a:endParaRPr lang="ru-RU" sz="4000" b="1" dirty="0"/>
          </a:p>
        </p:txBody>
      </p:sp>
      <p:sp>
        <p:nvSpPr>
          <p:cNvPr id="2" name="Овал 1"/>
          <p:cNvSpPr/>
          <p:nvPr/>
        </p:nvSpPr>
        <p:spPr>
          <a:xfrm>
            <a:off x="827584" y="1916832"/>
            <a:ext cx="144016" cy="14401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11550"/>
            <a:ext cx="1651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906290"/>
            <a:ext cx="1651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511550"/>
            <a:ext cx="16510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011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322637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/>
              <a:t>Луковицы тюльпанов высадили в 4 ряда по 8 штук. Сколько луковиц высадили?</a:t>
            </a:r>
            <a:endParaRPr lang="ru-RU" sz="5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762998"/>
            <a:ext cx="20955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86336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4357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4896544" cy="1143000"/>
          </a:xfrm>
          <a:solidFill>
            <a:schemeClr val="bg2"/>
          </a:solidFill>
        </p:spPr>
        <p:txBody>
          <a:bodyPr>
            <a:noAutofit/>
          </a:bodyPr>
          <a:lstStyle/>
          <a:p>
            <a:r>
              <a:rPr lang="ru-RU" sz="7200" dirty="0" smtClean="0"/>
              <a:t>8      4  =  32</a:t>
            </a:r>
            <a:endParaRPr lang="ru-RU" sz="7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04" y="4291262"/>
            <a:ext cx="831067" cy="82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384" y="5418793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984" y="4269821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383" y="4329681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713" y="4319485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388" y="4291137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075" y="5372961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234" y="5372964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714" y="5410199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984" y="5367700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142" y="5372962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477" y="4329682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2" y="5372963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646" y="429113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372964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1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231" y="4291262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2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714" y="322940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3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381" y="325278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4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382" y="2170832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5" name="Picture 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601" y="2170833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6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1388" y="211803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7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090" y="3219450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8" name="Picture 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717" y="2151375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69" name="Picture 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0983" y="3209923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0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7071" y="2137495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1" name="Picture 2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224" y="325278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250" y="2151375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3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9925" y="3229408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4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0" y="2137496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5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1" y="3209924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6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51" y="2137497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7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96" y="3209925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3378616" y="764495"/>
            <a:ext cx="237072" cy="216024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135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Булочка стоит 4 рубля. Сколько булочек можно купить на 12 рублей?</a:t>
            </a:r>
            <a:endParaRPr lang="ru-RU" b="1" dirty="0"/>
          </a:p>
        </p:txBody>
      </p:sp>
      <p:sp>
        <p:nvSpPr>
          <p:cNvPr id="4" name="Левая фигурная скобка 3"/>
          <p:cNvSpPr/>
          <p:nvPr/>
        </p:nvSpPr>
        <p:spPr>
          <a:xfrm rot="16200000">
            <a:off x="6408204" y="2456892"/>
            <a:ext cx="576064" cy="4104456"/>
          </a:xfrm>
          <a:prstGeom prst="lef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724128" y="5122058"/>
            <a:ext cx="2410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12 рублей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11434" y="3390090"/>
            <a:ext cx="27696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? булочек</a:t>
            </a:r>
            <a:endParaRPr lang="ru-RU" sz="4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187624" y="5159072"/>
            <a:ext cx="18617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/>
              <a:t>4 рубля</a:t>
            </a:r>
            <a:endParaRPr lang="ru-RU" sz="40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520" y="3120752"/>
            <a:ext cx="2286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49326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245</Words>
  <Application>Microsoft Office PowerPoint</Application>
  <PresentationFormat>Экран (4:3)</PresentationFormat>
  <Paragraphs>38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Тема: Во сколько раз больше или меньше?(2)</vt:lpstr>
      <vt:lpstr>Минутка чистописания</vt:lpstr>
      <vt:lpstr>Устный счёт</vt:lpstr>
      <vt:lpstr>Число 46</vt:lpstr>
      <vt:lpstr>Презентация PowerPoint</vt:lpstr>
      <vt:lpstr>Презентация PowerPoint</vt:lpstr>
      <vt:lpstr>Луковицы тюльпанов высадили в 4 ряда по 8 штук. Сколько луковиц высадили?</vt:lpstr>
      <vt:lpstr>8      4  =  32</vt:lpstr>
      <vt:lpstr>Булочка стоит 4 рубля. Сколько булочек можно купить на 12 рублей?</vt:lpstr>
      <vt:lpstr>Презентация PowerPoint</vt:lpstr>
      <vt:lpstr>Презентация PowerPoint</vt:lpstr>
      <vt:lpstr>Презентация PowerPoint</vt:lpstr>
      <vt:lpstr>Вывод:</vt:lpstr>
      <vt:lpstr>Рефлексия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Во сколько раз больше или меньше?(2)</dc:title>
  <dc:creator>User</dc:creator>
  <cp:lastModifiedBy>User</cp:lastModifiedBy>
  <cp:revision>13</cp:revision>
  <dcterms:created xsi:type="dcterms:W3CDTF">2013-12-25T11:52:02Z</dcterms:created>
  <dcterms:modified xsi:type="dcterms:W3CDTF">2013-12-25T15:22:28Z</dcterms:modified>
</cp:coreProperties>
</file>