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92088"/>
            <a:ext cx="9144000" cy="1844824"/>
          </a:xfrm>
        </p:spPr>
        <p:txBody>
          <a:bodyPr/>
          <a:lstStyle/>
          <a:p>
            <a:pPr algn="ctr"/>
            <a:r>
              <a:rPr lang="en-US" dirty="0" smtClean="0"/>
              <a:t>I can play…</a:t>
            </a:r>
            <a:br>
              <a:rPr lang="en-US" dirty="0" smtClean="0"/>
            </a:br>
            <a:r>
              <a:rPr lang="en-US" dirty="0" smtClean="0"/>
              <a:t>I can’t play…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996952"/>
            <a:ext cx="508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17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806280"/>
            <a:ext cx="6512511" cy="1143000"/>
          </a:xfrm>
        </p:spPr>
        <p:txBody>
          <a:bodyPr/>
          <a:lstStyle/>
          <a:p>
            <a:pPr algn="ctr"/>
            <a:r>
              <a:rPr lang="en-US" dirty="0" smtClean="0"/>
              <a:t>chess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416" y="690581"/>
            <a:ext cx="5504904" cy="3674523"/>
          </a:xfrm>
        </p:spPr>
      </p:pic>
    </p:spTree>
    <p:extLst>
      <p:ext uri="{BB962C8B-B14F-4D97-AF65-F5344CB8AC3E}">
        <p14:creationId xmlns:p14="http://schemas.microsoft.com/office/powerpoint/2010/main" val="396494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696744" cy="1512168"/>
          </a:xfrm>
        </p:spPr>
        <p:txBody>
          <a:bodyPr/>
          <a:lstStyle/>
          <a:p>
            <a:pPr algn="ctr"/>
            <a:r>
              <a:rPr lang="en-US" dirty="0" smtClean="0"/>
              <a:t>I can … </a:t>
            </a:r>
            <a:br>
              <a:rPr lang="en-US" dirty="0" smtClean="0"/>
            </a:br>
            <a:r>
              <a:rPr lang="en-US" dirty="0" smtClean="0"/>
              <a:t>I can’t …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420888"/>
            <a:ext cx="508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0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941168"/>
            <a:ext cx="6512511" cy="1143000"/>
          </a:xfrm>
        </p:spPr>
        <p:txBody>
          <a:bodyPr/>
          <a:lstStyle/>
          <a:p>
            <a:pPr algn="ctr"/>
            <a:r>
              <a:rPr lang="en-US" dirty="0" smtClean="0"/>
              <a:t>ski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20688"/>
            <a:ext cx="5314986" cy="4104456"/>
          </a:xfrm>
        </p:spPr>
      </p:pic>
    </p:spTree>
    <p:extLst>
      <p:ext uri="{BB962C8B-B14F-4D97-AF65-F5344CB8AC3E}">
        <p14:creationId xmlns:p14="http://schemas.microsoft.com/office/powerpoint/2010/main" val="374254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806280"/>
            <a:ext cx="6512511" cy="1143000"/>
          </a:xfrm>
        </p:spPr>
        <p:txBody>
          <a:bodyPr/>
          <a:lstStyle/>
          <a:p>
            <a:pPr algn="ctr"/>
            <a:r>
              <a:rPr lang="en-US" dirty="0" smtClean="0"/>
              <a:t>skate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897" y="238745"/>
            <a:ext cx="3982343" cy="3982343"/>
          </a:xfrm>
        </p:spPr>
      </p:pic>
    </p:spTree>
    <p:extLst>
      <p:ext uri="{BB962C8B-B14F-4D97-AF65-F5344CB8AC3E}">
        <p14:creationId xmlns:p14="http://schemas.microsoft.com/office/powerpoint/2010/main" val="155985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878288"/>
            <a:ext cx="6512511" cy="1143000"/>
          </a:xfrm>
        </p:spPr>
        <p:txBody>
          <a:bodyPr/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ide a bike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7" y="332656"/>
            <a:ext cx="4653441" cy="4176464"/>
          </a:xfrm>
        </p:spPr>
      </p:pic>
    </p:spTree>
    <p:extLst>
      <p:ext uri="{BB962C8B-B14F-4D97-AF65-F5344CB8AC3E}">
        <p14:creationId xmlns:p14="http://schemas.microsoft.com/office/powerpoint/2010/main" val="363774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tennis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809" y="188640"/>
            <a:ext cx="5322487" cy="4195117"/>
          </a:xfrm>
        </p:spPr>
      </p:pic>
    </p:spTree>
    <p:extLst>
      <p:ext uri="{BB962C8B-B14F-4D97-AF65-F5344CB8AC3E}">
        <p14:creationId xmlns:p14="http://schemas.microsoft.com/office/powerpoint/2010/main" val="36000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able tennis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4464496" cy="4077574"/>
          </a:xfrm>
        </p:spPr>
      </p:pic>
    </p:spTree>
    <p:extLst>
      <p:ext uri="{BB962C8B-B14F-4D97-AF65-F5344CB8AC3E}">
        <p14:creationId xmlns:p14="http://schemas.microsoft.com/office/powerpoint/2010/main" val="13645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590256"/>
            <a:ext cx="6512511" cy="1143000"/>
          </a:xfrm>
        </p:spPr>
        <p:txBody>
          <a:bodyPr/>
          <a:lstStyle/>
          <a:p>
            <a:pPr algn="ctr"/>
            <a:r>
              <a:rPr lang="en-US" dirty="0" smtClean="0"/>
              <a:t>badminton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5116"/>
            <a:ext cx="3456384" cy="416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6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372168"/>
            <a:ext cx="6512511" cy="1143000"/>
          </a:xfrm>
        </p:spPr>
        <p:txBody>
          <a:bodyPr/>
          <a:lstStyle/>
          <a:p>
            <a:pPr algn="ctr"/>
            <a:r>
              <a:rPr lang="en-US" dirty="0" smtClean="0"/>
              <a:t>football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012" y="157674"/>
            <a:ext cx="4058220" cy="4049202"/>
          </a:xfrm>
        </p:spPr>
      </p:pic>
    </p:spTree>
    <p:extLst>
      <p:ext uri="{BB962C8B-B14F-4D97-AF65-F5344CB8AC3E}">
        <p14:creationId xmlns:p14="http://schemas.microsoft.com/office/powerpoint/2010/main" val="31942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American football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54510"/>
            <a:ext cx="3672408" cy="3958283"/>
          </a:xfrm>
        </p:spPr>
      </p:pic>
    </p:spTree>
    <p:extLst>
      <p:ext uri="{BB962C8B-B14F-4D97-AF65-F5344CB8AC3E}">
        <p14:creationId xmlns:p14="http://schemas.microsoft.com/office/powerpoint/2010/main" val="13948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hockey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568" y="188640"/>
            <a:ext cx="5385398" cy="3816424"/>
          </a:xfrm>
        </p:spPr>
      </p:pic>
    </p:spTree>
    <p:extLst>
      <p:ext uri="{BB962C8B-B14F-4D97-AF65-F5344CB8AC3E}">
        <p14:creationId xmlns:p14="http://schemas.microsoft.com/office/powerpoint/2010/main" val="242066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590256"/>
            <a:ext cx="6512511" cy="1143000"/>
          </a:xfrm>
        </p:spPr>
        <p:txBody>
          <a:bodyPr/>
          <a:lstStyle/>
          <a:p>
            <a:pPr algn="ctr"/>
            <a:r>
              <a:rPr lang="en-US" dirty="0" smtClean="0"/>
              <a:t>volleyball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189" y="82032"/>
            <a:ext cx="4084003" cy="4124844"/>
          </a:xfrm>
        </p:spPr>
      </p:pic>
    </p:spTree>
    <p:extLst>
      <p:ext uri="{BB962C8B-B14F-4D97-AF65-F5344CB8AC3E}">
        <p14:creationId xmlns:p14="http://schemas.microsoft.com/office/powerpoint/2010/main" val="245163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590256"/>
            <a:ext cx="6512511" cy="1143000"/>
          </a:xfrm>
        </p:spPr>
        <p:txBody>
          <a:bodyPr/>
          <a:lstStyle/>
          <a:p>
            <a:pPr algn="ctr"/>
            <a:r>
              <a:rPr lang="en-US" dirty="0" smtClean="0"/>
              <a:t>basketball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697" y="260648"/>
            <a:ext cx="3488479" cy="3888432"/>
          </a:xfrm>
        </p:spPr>
      </p:pic>
    </p:spTree>
    <p:extLst>
      <p:ext uri="{BB962C8B-B14F-4D97-AF65-F5344CB8AC3E}">
        <p14:creationId xmlns:p14="http://schemas.microsoft.com/office/powerpoint/2010/main" val="373096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</TotalTime>
  <Words>23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I can play… I can’t play…</vt:lpstr>
      <vt:lpstr>tennis</vt:lpstr>
      <vt:lpstr>table tennis</vt:lpstr>
      <vt:lpstr>badminton</vt:lpstr>
      <vt:lpstr>football</vt:lpstr>
      <vt:lpstr>American football</vt:lpstr>
      <vt:lpstr>hockey</vt:lpstr>
      <vt:lpstr>volleyball</vt:lpstr>
      <vt:lpstr>basketball</vt:lpstr>
      <vt:lpstr>chess</vt:lpstr>
      <vt:lpstr>I can …  I can’t …</vt:lpstr>
      <vt:lpstr>ski</vt:lpstr>
      <vt:lpstr>skate</vt:lpstr>
      <vt:lpstr>ride a bike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Екатерина</cp:lastModifiedBy>
  <cp:revision>5</cp:revision>
  <dcterms:created xsi:type="dcterms:W3CDTF">2012-12-09T08:36:01Z</dcterms:created>
  <dcterms:modified xsi:type="dcterms:W3CDTF">2012-12-09T09:25:27Z</dcterms:modified>
</cp:coreProperties>
</file>