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74676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Умножение многозначных чисел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4953000" cy="175260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Иванина Валентина Викторовна,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№25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 Балаково Саратовской области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умножение:</a:t>
            </a:r>
            <a:endParaRPr lang="ru-RU" dirty="0"/>
          </a:p>
        </p:txBody>
      </p:sp>
      <p:pic>
        <p:nvPicPr>
          <p:cNvPr id="4" name="Содержимое 3" descr="G:\ХРАНИТЬ ЗДЕСЬ ДОКУМЕНТЫ\3 класс\МАТЕМАТИКА\Приёмы письменных вычислений\Умножение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4958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</a:t>
            </a:r>
            <a:r>
              <a:rPr lang="ru-RU" dirty="0" smtClean="0"/>
              <a:t>умножение:</a:t>
            </a:r>
            <a:endParaRPr lang="ru-RU" dirty="0"/>
          </a:p>
        </p:txBody>
      </p:sp>
      <p:pic>
        <p:nvPicPr>
          <p:cNvPr id="5" name="Содержимое 4" descr="G:\ХРАНИТЬ ЗДЕСЬ ДОКУМЕНТЫ\3 класс\МАТЕМАТИКА\Приёмы письменных вычислений\Деление\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80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</a:t>
            </a:r>
            <a:r>
              <a:rPr lang="ru-RU" dirty="0" smtClean="0"/>
              <a:t>умножение:</a:t>
            </a:r>
            <a:endParaRPr lang="ru-RU" dirty="0"/>
          </a:p>
        </p:txBody>
      </p:sp>
      <p:pic>
        <p:nvPicPr>
          <p:cNvPr id="4" name="Содержимое 3" descr="G:\ХРАНИТЬ ЗДЕСЬ ДОКУМЕНТЫ\3 класс\МАТЕМАТИКА\Приёмы письменных вычислений\Умножение\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умножение:</a:t>
            </a:r>
            <a:endParaRPr lang="ru-RU" dirty="0"/>
          </a:p>
        </p:txBody>
      </p:sp>
      <p:pic>
        <p:nvPicPr>
          <p:cNvPr id="4" name="Содержимое 3" descr="G:\ХРАНИТЬ ЗДЕСЬ ДОКУМЕНТЫ\3 класс\МАТЕМАТИКА\Приёмы письменных вычислений\Умножение\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f902_536386d2_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04800"/>
            <a:ext cx="7324923" cy="5859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Умножение многозначных чисел</vt:lpstr>
      <vt:lpstr>Выполни умножение:</vt:lpstr>
      <vt:lpstr>Выполни умножение:</vt:lpstr>
      <vt:lpstr>Выполни умножение:</vt:lpstr>
      <vt:lpstr>Выполни умножение: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многозначных чисел</dc:title>
  <cp:lastModifiedBy>Мама</cp:lastModifiedBy>
  <cp:revision>2</cp:revision>
  <dcterms:modified xsi:type="dcterms:W3CDTF">2012-04-14T08:57:10Z</dcterms:modified>
</cp:coreProperties>
</file>