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74E2-37F6-41DA-8CFC-1E778F8D8DAF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808D-A6E6-4F67-9F0B-B59FBB10D9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808D-A6E6-4F67-9F0B-B59FBB10D9B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989-DA33-4F32-9146-92F6410CC0F3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5278-B51D-40FD-B2B1-6AE82BD114C9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B54-3BD0-4D0C-BDE9-473B871E52E0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867A-E02D-472C-ACA2-0867A0C21639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6F05-5C6F-42F2-86BB-C170D91AE495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D765-D951-403F-88FA-3D3D47ECEF56}" type="datetime1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0ED0-4C58-43EF-9648-3417FCE0103B}" type="datetime1">
              <a:rPr lang="en-US" smtClean="0"/>
              <a:t>4/14/2012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CF97-FB4C-40CD-A022-C9E84835F526}" type="datetime1">
              <a:rPr lang="en-US" smtClean="0"/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8D85-B774-48B5-B18F-49C46F0AA8DC}" type="datetime1">
              <a:rPr lang="en-US" smtClean="0"/>
              <a:t>4/14/2012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3533-D6F2-456A-BC93-B7B6C8E5C3DE}" type="datetime1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55C-C0CF-4BCB-A040-831FB2ECE90F}" type="datetime1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DD90-8CBF-4528-AB43-FB0ED9EFB879}" type="datetime1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Иванина В.В. МБОУ СОШ№25 г.Балаково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44780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Деление многозначных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чисел с проверкой.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7338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Иванина Валентина Викторовна,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№25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 Балаково Саратовской области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деление с проверкой: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14400" y="6019800"/>
            <a:ext cx="7391400" cy="83820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Иванина В.В.  МБОУ СОШ№25  г.Балаково Саратовской области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:\ХРАНИТЬ ЗДЕСЬ ДОКУМЕНТЫ\3 класс\МАТЕМАТИКА\Приёмы письменных вычислений\Умножение\5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469892" cy="41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 </a:t>
            </a:r>
            <a:r>
              <a:rPr lang="ru-RU" dirty="0" smtClean="0"/>
              <a:t>деление, сделай </a:t>
            </a:r>
            <a:r>
              <a:rPr lang="ru-RU" dirty="0" smtClean="0"/>
              <a:t>проверку: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52600" y="6324600"/>
            <a:ext cx="5715000" cy="53340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Иванина В.В.  МБОУ СОШ№25  г.Балаково Саратовской области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:\ХРАНИТЬ ЗДЕСЬ ДОКУМЕНТЫ\3 класс\МАТЕМАТИКА\Приёмы письменных вычислений\Деление\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 деление, сделай проверку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477000" cy="68580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Иванина В.В.  МБОУ СОШ№25  г.Балаково Саратовской области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G:\ХРАНИТЬ ЗДЕСЬ ДОКУМЕНТЫ\3 класс\МАТЕМАТИКА\Приёмы письменных вычислений\Деление\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Выполни деление с остатком, сделай проверку: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47800" y="6248400"/>
            <a:ext cx="6172200" cy="60960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Иванина В.В. МБОУ СОШ№25 г.Балаково Саратовской области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:\ХРАНИТЬ ЗДЕСЬ ДОКУМЕНТЫ\3 класс\МАТЕМАТИКА\Приёмы письменных вычислений\Умножение\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181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 деление с остатком, сделай проверку: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71600" y="6461125"/>
            <a:ext cx="6019800" cy="39687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Иванина В.В. МБОУ СОШ№25 г.Балаково Саратовской области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:\ХРАНИТЬ ЗДЕСЬ ДОКУМЕНТЫ\3 класс\МАТЕМАТИКА\Приёмы письменных вычислений\Умножение\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7244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 деление с остатком, сделай проверку: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6096000" cy="53340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Иванина В.В. МБОУ СОШ№25  г.Балаково Саратовской области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:\ХРАНИТЬ ЗДЕСЬ ДОКУМЕНТЫ\3 класс\МАТЕМАТИКА\Приёмы письменных вычислений\Умножение\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122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Деление многозначных  чисел с проверкой. 3 класс</vt:lpstr>
      <vt:lpstr>Выполни деление с проверкой:</vt:lpstr>
      <vt:lpstr>Выполни деление, сделай проверку:</vt:lpstr>
      <vt:lpstr>Выполни деление, сделай проверку</vt:lpstr>
      <vt:lpstr>Выполни деление с остатком, сделай проверку:</vt:lpstr>
      <vt:lpstr>Выполни деление с остатком, сделай проверку:</vt:lpstr>
      <vt:lpstr>Выполни деление с остатком, сделай проверку: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многозначных  чисел с проверкой. 3 класс</dc:title>
  <cp:lastModifiedBy>Мама</cp:lastModifiedBy>
  <cp:revision>4</cp:revision>
  <dcterms:modified xsi:type="dcterms:W3CDTF">2012-04-14T09:25:03Z</dcterms:modified>
</cp:coreProperties>
</file>