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4" r:id="rId4"/>
    <p:sldId id="257" r:id="rId5"/>
    <p:sldId id="268" r:id="rId6"/>
    <p:sldId id="265" r:id="rId7"/>
    <p:sldId id="266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9"/>
    <p:penClr>
      <a:schemeClr val="hlink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4" autoAdjust="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 advTm="3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C208C1-06BF-414B-B0E3-2838EEFCE86F}" type="datetimeFigureOut">
              <a:rPr lang="ru-RU" smtClean="0"/>
              <a:pPr/>
              <a:t>25.05.2013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47035F-C16E-4BFA-A736-E86F39208A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3000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accent6">
                    <a:lumMod val="50000"/>
                  </a:schemeClr>
                </a:solidFill>
                <a:latin typeface="AR JULIAN" pitchFamily="2" charset="0"/>
                <a:cs typeface="FrankRuehl" pitchFamily="34" charset="-79"/>
              </a:rPr>
              <a:t> </a:t>
            </a:r>
            <a:r>
              <a:rPr lang="en-US" sz="7200" dirty="0" smtClean="0">
                <a:solidFill>
                  <a:schemeClr val="accent6">
                    <a:lumMod val="50000"/>
                  </a:schemeClr>
                </a:solidFill>
                <a:latin typeface="AR JULIAN" pitchFamily="2" charset="0"/>
                <a:cs typeface="FrankRuehl" pitchFamily="34" charset="-79"/>
              </a:rPr>
              <a:t>SMART</a:t>
            </a:r>
            <a:endParaRPr lang="ru-RU" sz="7200" dirty="0">
              <a:solidFill>
                <a:schemeClr val="accent6">
                  <a:lumMod val="50000"/>
                </a:schemeClr>
              </a:solidFill>
              <a:cs typeface="FrankRuehl" pitchFamily="34" charset="-79"/>
            </a:endParaRPr>
          </a:p>
        </p:txBody>
      </p:sp>
      <p:pic>
        <p:nvPicPr>
          <p:cNvPr id="4" name="Рисунок 3" descr="1305026281_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32656"/>
            <a:ext cx="4801716" cy="383337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x_593c768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88640"/>
            <a:ext cx="5544616" cy="450461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19672" y="4941168"/>
            <a:ext cx="5867400" cy="1504416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AR JULIAN" pitchFamily="2" charset="0"/>
              </a:rPr>
              <a:t>fat</a:t>
            </a:r>
            <a:endParaRPr lang="ru-RU" sz="8000" b="1" dirty="0"/>
          </a:p>
        </p:txBody>
      </p:sp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49985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404664"/>
            <a:ext cx="4381500" cy="398107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5852" y="4572008"/>
            <a:ext cx="6408712" cy="1432408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AR JULIAN" pitchFamily="2" charset="0"/>
              </a:rPr>
              <a:t> </a:t>
            </a:r>
            <a:r>
              <a:rPr lang="en-US" sz="8000" b="1" dirty="0" smtClean="0">
                <a:latin typeface="AR JULIAN" pitchFamily="2" charset="0"/>
              </a:rPr>
              <a:t>slim</a:t>
            </a:r>
            <a:endParaRPr lang="ru-RU" sz="8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CA1GUEK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526996"/>
            <a:ext cx="3816424" cy="3412936"/>
          </a:xfrm>
          <a:effectLst>
            <a:glow rad="228600">
              <a:schemeClr val="accent6">
                <a:satMod val="175000"/>
                <a:alpha val="40000"/>
              </a:schemeClr>
            </a:glow>
            <a:reflection blurRad="1000" stA="49000" endA="500" endPos="10000" dist="900" dir="5400000" sy="-9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5616" y="4365104"/>
            <a:ext cx="6264696" cy="1792448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latin typeface="AR JULIAN" pitchFamily="2" charset="0"/>
                <a:cs typeface="FrankRuehl" pitchFamily="34" charset="-79"/>
              </a:rPr>
              <a:t> </a:t>
            </a:r>
            <a:r>
              <a:rPr lang="en-US" sz="8000" dirty="0" smtClean="0">
                <a:latin typeface="AR JULIAN" pitchFamily="2" charset="0"/>
                <a:cs typeface="FrankRuehl" pitchFamily="34" charset="-79"/>
              </a:rPr>
              <a:t>strong</a:t>
            </a:r>
            <a:endParaRPr lang="ru-RU" sz="8000" dirty="0">
              <a:latin typeface="+mj-lt"/>
              <a:cs typeface="FrankRuehl" pitchFamily="34" charset="-79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1128"/>
            <a:ext cx="5760640" cy="841248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R JULIAN" pitchFamily="2" charset="0"/>
              </a:rPr>
              <a:t>angry</a:t>
            </a:r>
            <a:endParaRPr lang="ru-RU" sz="8000" dirty="0"/>
          </a:p>
        </p:txBody>
      </p:sp>
      <p:pic>
        <p:nvPicPr>
          <p:cNvPr id="3" name="Рисунок 2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836712"/>
            <a:ext cx="3419822" cy="3419822"/>
          </a:xfrm>
          <a:prstGeom prst="rect">
            <a:avLst/>
          </a:prstGeom>
        </p:spPr>
      </p:pic>
    </p:spTree>
  </p:cSld>
  <p:clrMapOvr>
    <a:masterClrMapping/>
  </p:clrMapOvr>
  <p:transition advClick="0" advTm="3000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CARWNB3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1907704" y="476672"/>
            <a:ext cx="5029200" cy="3657600"/>
          </a:xfrm>
          <a:effectLst>
            <a:glow rad="228600">
              <a:schemeClr val="accent6">
                <a:satMod val="175000"/>
                <a:alpha val="40000"/>
              </a:schemeClr>
            </a:glow>
            <a:reflection blurRad="1000" stA="49000" endA="500" endPos="10000" dist="900" dir="5400000" sy="-9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31640" y="4581128"/>
            <a:ext cx="5867400" cy="1504416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AR JULIAN" pitchFamily="2" charset="0"/>
              </a:rPr>
              <a:t> </a:t>
            </a:r>
            <a:r>
              <a:rPr lang="en-US" sz="8000" b="1" dirty="0" smtClean="0">
                <a:latin typeface="AR JULIAN" pitchFamily="2" charset="0"/>
              </a:rPr>
              <a:t>ugly</a:t>
            </a:r>
            <a:endParaRPr lang="ru-RU" sz="8000" b="1" dirty="0">
              <a:latin typeface="+mj-lt"/>
            </a:endParaRPr>
          </a:p>
        </p:txBody>
      </p:sp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b4ed7fe62cb6218f7284f2e8e2ab3b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1979712" y="548680"/>
            <a:ext cx="5029200" cy="3657600"/>
          </a:xfrm>
          <a:effectLst>
            <a:glow rad="228600">
              <a:schemeClr val="accent6">
                <a:satMod val="175000"/>
                <a:alpha val="40000"/>
              </a:schemeClr>
            </a:glow>
            <a:reflection blurRad="1000" stA="49000" endA="500" endPos="10000" dist="900" dir="5400000" sy="-9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03648" y="4581128"/>
            <a:ext cx="5867400" cy="1504416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latin typeface="AR JULIAN" pitchFamily="2" charset="0"/>
              </a:rPr>
              <a:t> </a:t>
            </a:r>
            <a:r>
              <a:rPr lang="en-US" sz="8000" b="1" dirty="0" smtClean="0">
                <a:latin typeface="AR JULIAN" pitchFamily="2" charset="0"/>
              </a:rPr>
              <a:t>nice</a:t>
            </a:r>
            <a:endParaRPr lang="ru-RU" sz="8000" b="1" dirty="0"/>
          </a:p>
        </p:txBody>
      </p:sp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lau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343944" y="476672"/>
            <a:ext cx="4876800" cy="3657600"/>
          </a:xfrm>
          <a:effectLst>
            <a:glow rad="228600">
              <a:schemeClr val="accent6">
                <a:satMod val="175000"/>
                <a:alpha val="40000"/>
              </a:schemeClr>
            </a:glow>
            <a:reflection blurRad="1000" stA="49000" endA="500" endPos="10000" dist="900" dir="5400000" sy="-9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23728" y="4581128"/>
            <a:ext cx="5184576" cy="1576424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latin typeface="AR JULIAN" pitchFamily="2" charset="0"/>
                <a:cs typeface="FrankRuehl" pitchFamily="34" charset="-79"/>
              </a:rPr>
              <a:t> </a:t>
            </a:r>
            <a:r>
              <a:rPr lang="en-US" sz="9600" dirty="0" smtClean="0">
                <a:latin typeface="AR JULIAN" pitchFamily="2" charset="0"/>
                <a:cs typeface="FrankRuehl" pitchFamily="34" charset="-79"/>
              </a:rPr>
              <a:t>funny</a:t>
            </a:r>
            <a:endParaRPr lang="ru-RU" sz="9600" dirty="0">
              <a:latin typeface="+mj-lt"/>
              <a:cs typeface="FrankRuehl" pitchFamily="34" charset="-79"/>
            </a:endParaRPr>
          </a:p>
        </p:txBody>
      </p:sp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arfield_1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1979712" y="548680"/>
            <a:ext cx="5029200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4653136"/>
            <a:ext cx="5867400" cy="1459576"/>
          </a:xfrm>
        </p:spPr>
        <p:txBody>
          <a:bodyPr>
            <a:normAutofit/>
          </a:bodyPr>
          <a:lstStyle/>
          <a:p>
            <a:pPr algn="ctr"/>
            <a:r>
              <a:rPr lang="en-US" sz="8000" b="0" dirty="0" smtClean="0">
                <a:latin typeface="AR JULIAN" pitchFamily="2" charset="0"/>
              </a:rPr>
              <a:t>lazy</a:t>
            </a:r>
            <a:endParaRPr lang="ru-RU" sz="8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9712" y="4653136"/>
            <a:ext cx="5867400" cy="1576424"/>
          </a:xfrm>
        </p:spPr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16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SMART</vt:lpstr>
      <vt:lpstr>Слайд 2</vt:lpstr>
      <vt:lpstr>Слайд 3</vt:lpstr>
      <vt:lpstr>Слайд 4</vt:lpstr>
      <vt:lpstr>angry</vt:lpstr>
      <vt:lpstr>Слайд 6</vt:lpstr>
      <vt:lpstr>Слайд 7</vt:lpstr>
      <vt:lpstr>Слайд 8</vt:lpstr>
      <vt:lpstr>lazy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</dc:creator>
  <cp:lastModifiedBy>nat</cp:lastModifiedBy>
  <cp:revision>19</cp:revision>
  <dcterms:created xsi:type="dcterms:W3CDTF">2013-01-21T14:02:07Z</dcterms:created>
  <dcterms:modified xsi:type="dcterms:W3CDTF">2013-05-25T14:26:25Z</dcterms:modified>
</cp:coreProperties>
</file>