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4C92A-B89D-44D8-8D02-BDD3752E351E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18E96-B9D8-4102-9CC4-3EEF72914D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D943-3DBD-43AD-83CC-CB799F6389CA}" type="datetime1">
              <a:rPr lang="en-US" smtClean="0"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 №25 г.Балаково Саратовской области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CB9-463B-4E2B-A34D-6D017FD6107C}" type="datetime1">
              <a:rPr lang="en-US" smtClean="0"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 №25 г.Балаково Саратовской области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717A-6BE0-4251-B777-FE86FBDF7D2B}" type="datetime1">
              <a:rPr lang="en-US" smtClean="0"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 №25 г.Балаково Саратовской области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B6CD-EA65-448C-961D-4C1FA69EDB66}" type="datetime1">
              <a:rPr lang="en-US" smtClean="0"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 №25 г.Балаково Саратовской области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51E2-848E-463A-BE49-71158F48ADB3}" type="datetime1">
              <a:rPr lang="en-US" smtClean="0"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 №25 г.Балаково Саратовской области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8A59-291B-46BD-B6C7-E0C1C2F87215}" type="datetime1">
              <a:rPr lang="en-US" smtClean="0"/>
              <a:t>4/14/2012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 №25 г.Балаково Саратовской области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EB49-0089-4CAD-8952-03012C699BCC}" type="datetime1">
              <a:rPr lang="en-US" smtClean="0"/>
              <a:t>4/14/2012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 №25 г.Балаково Саратовской области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CE0A-D550-47EB-83EE-CD4460569126}" type="datetime1">
              <a:rPr lang="en-US" smtClean="0"/>
              <a:t>4/14/2012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 №25 г.Балаково Саратовской области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02DE-37C8-47FC-BA75-20A9854CFD48}" type="datetime1">
              <a:rPr lang="en-US" smtClean="0"/>
              <a:t>4/14/2012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 №25 г.Балаково Саратовской области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6BCB-2DE9-4108-BFE7-956EB160CE92}" type="datetime1">
              <a:rPr lang="en-US" smtClean="0"/>
              <a:t>4/14/2012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 №25 г.Балаково Саратовской области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1B03-C63E-4D8C-9675-CC6743523308}" type="datetime1">
              <a:rPr lang="en-US" smtClean="0"/>
              <a:t>4/14/2012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 №25 г.Балаково Саратовской области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071E9-B931-40A8-964C-30195E672905}" type="datetime1">
              <a:rPr lang="en-US" smtClean="0"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Иванина В.В. МБОУ СОШ №25 г.Балаково Саратовской области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Деление трёхзначного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числа на двузначное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Иванина Валентина Викторовна,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№25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 Балаково Саратовской области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 деление: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86000" y="6096000"/>
            <a:ext cx="4191000" cy="501650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Иванина В.В. МБОУ СОШ №25 г.Балаково Саратовской области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G:\ХРАНИТЬ ЗДЕСЬ ДОКУМЕНТЫ\3 класс\МАТЕМАТИКА\Приёмы письменных вычислений\Деление\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5257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 деление: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95800" cy="501650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Иванина В.В. МБОУ СОШ №25 г.Балаково Саратовской области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G:\ХРАНИТЬ ЗДЕСЬ ДОКУМЕНТЫ\3 класс\МАТЕМАТИКА\Приёмы письменных вычислений\Деление\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48767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77081649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533400"/>
            <a:ext cx="5791200" cy="57912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438400" y="6461125"/>
            <a:ext cx="4114800" cy="396875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Иванина В.В. МБОУ СОШ №25 г.Балаково Саратовской области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Деление трёхзначного  числа на двузначное 3 класс</vt:lpstr>
      <vt:lpstr>Выполни деление:</vt:lpstr>
      <vt:lpstr>Выполни деление: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Деление трёхзначного  числа на двузначное 3 класс</dc:title>
  <cp:lastModifiedBy>Мама</cp:lastModifiedBy>
  <cp:revision>2</cp:revision>
  <dcterms:modified xsi:type="dcterms:W3CDTF">2012-04-14T09:45:12Z</dcterms:modified>
</cp:coreProperties>
</file>