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4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BB5A-3672-4B44-AB40-65FA325793B7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B127-764D-4AA8-975C-D81EE3303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BB5A-3672-4B44-AB40-65FA325793B7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B127-764D-4AA8-975C-D81EE3303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BB5A-3672-4B44-AB40-65FA325793B7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B127-764D-4AA8-975C-D81EE3303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BB5A-3672-4B44-AB40-65FA325793B7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B127-764D-4AA8-975C-D81EE3303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BB5A-3672-4B44-AB40-65FA325793B7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B127-764D-4AA8-975C-D81EE3303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BB5A-3672-4B44-AB40-65FA325793B7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B127-764D-4AA8-975C-D81EE3303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BB5A-3672-4B44-AB40-65FA325793B7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B127-764D-4AA8-975C-D81EE3303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BB5A-3672-4B44-AB40-65FA325793B7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B127-764D-4AA8-975C-D81EE3303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BB5A-3672-4B44-AB40-65FA325793B7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B127-764D-4AA8-975C-D81EE3303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BB5A-3672-4B44-AB40-65FA325793B7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B127-764D-4AA8-975C-D81EE3303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BB5A-3672-4B44-AB40-65FA325793B7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B127-764D-4AA8-975C-D81EE3303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EBB5A-3672-4B44-AB40-65FA325793B7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2B127-764D-4AA8-975C-D81EE33038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60045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«Наши загадки»</a:t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Компьютерный проект </a:t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1 класса «Б»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5500702"/>
            <a:ext cx="6429388" cy="135729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Классный руководитель: 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Каратеева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Наталия Алексеевна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читатели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3214686"/>
            <a:ext cx="3571900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Загадка про котика Даши Малашиной.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814393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Загадка про котика Алеши Малинина.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82153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Загадка про котика Миши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Чиркова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8215370" cy="477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Загадка про ежика Димы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Лядовского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77153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Загадка про ёжика Сони Костиной.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71612"/>
            <a:ext cx="7715304" cy="441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Загадка про ёжика Анфисы Ерастовой.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2"/>
            <a:ext cx="7715304" cy="455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Загадка про ежика Саши Кима.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14488"/>
            <a:ext cx="7372352" cy="462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Загадка про ёжика Руслана Кима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7500990" cy="434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Загадка про ёжики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Камиллы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Щекочихиной.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85926"/>
            <a:ext cx="7715304" cy="441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Загадка про ёжика Миши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Сафьяновского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7786742" cy="434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64396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На уроке чтения дети 1 класса «Б» придумали загадки про котика и ёжика, а на уроке информатики нарисовали к ним иллюстрации, пользуясь компьютерной программой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ПервоЛого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214686"/>
            <a:ext cx="5643602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Загадка про ёжика Кати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Пестерниковой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85926"/>
            <a:ext cx="7929618" cy="455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Загадка Степы Петрова про котика.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85926"/>
            <a:ext cx="70866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Загадка Анфисы Ерастовой про котика.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928802"/>
            <a:ext cx="7086600" cy="434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Загадка про котика Максима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Ряднова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7286676" cy="462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Загадка про котика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Камиллы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Щекочихиной.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71612"/>
            <a:ext cx="76438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Загадка про котика Ромы Сонина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821537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Загадка про котика Саши Ким</a:t>
            </a:r>
            <a:r>
              <a:rPr lang="ru-RU" dirty="0" smtClean="0"/>
              <a:t>а.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8001056" cy="462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Загадка про котика Саши Филиппова.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81439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64</TotalTime>
  <Words>149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«Наши загадки» Компьютерный проект  1 класса «Б»</vt:lpstr>
      <vt:lpstr>Слайд 2</vt:lpstr>
      <vt:lpstr>Загадка Степы Петрова про котика.</vt:lpstr>
      <vt:lpstr>Загадка Анфисы Ерастовой про котика.</vt:lpstr>
      <vt:lpstr>Загадка про котика Максима Ряднова.</vt:lpstr>
      <vt:lpstr>Загадка про котика Камиллы Щекочихиной.</vt:lpstr>
      <vt:lpstr>Загадка про котика Ромы Сонина.</vt:lpstr>
      <vt:lpstr>Загадка про котика Саши Кима.</vt:lpstr>
      <vt:lpstr>Загадка про котика Саши Филиппова.</vt:lpstr>
      <vt:lpstr>Загадка про котика Даши Малашиной.</vt:lpstr>
      <vt:lpstr>Загадка про котика Алеши Малинина.</vt:lpstr>
      <vt:lpstr>Загадка про котика Миши Чиркова.</vt:lpstr>
      <vt:lpstr>Загадка про ежика Димы Лядовского.</vt:lpstr>
      <vt:lpstr>Загадка про ёжика Сони Костиной.</vt:lpstr>
      <vt:lpstr>Загадка про ёжика Анфисы Ерастовой.</vt:lpstr>
      <vt:lpstr>Загадка про ежика Саши Кима.</vt:lpstr>
      <vt:lpstr>Загадка про ёжика Руслана Кима.</vt:lpstr>
      <vt:lpstr>Загадка про ёжики Камиллы Щекочихиной.</vt:lpstr>
      <vt:lpstr>Загадка про ёжика Миши Сафьяновского.</vt:lpstr>
      <vt:lpstr>Загадка про ёжика Кати Пестерниковой.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«Наши загадки» Компьютерный проект  1 класса «Б»</dc:title>
  <dc:creator>Каратеева</dc:creator>
  <cp:lastModifiedBy>Каратеева</cp:lastModifiedBy>
  <cp:revision>7</cp:revision>
  <dcterms:created xsi:type="dcterms:W3CDTF">2012-04-20T10:52:03Z</dcterms:created>
  <dcterms:modified xsi:type="dcterms:W3CDTF">2012-04-20T11:57:00Z</dcterms:modified>
</cp:coreProperties>
</file>