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9EBDA-B037-4D99-8112-6AA61BDDFACD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6938-1CF2-4929-84A7-876C08E4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2.gif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811940z2knflcjmc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76672"/>
            <a:ext cx="4000500" cy="2867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file.php_id=1538810000e299d8c595631518d96c1896343be12f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789040"/>
            <a:ext cx="4319374" cy="2807593"/>
          </a:xfrm>
          <a:prstGeom prst="rect">
            <a:avLst/>
          </a:prstGeom>
        </p:spPr>
      </p:pic>
      <p:pic>
        <p:nvPicPr>
          <p:cNvPr id="8" name="Рисунок 7" descr="2.jpe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0072" y="3789040"/>
            <a:ext cx="3528392" cy="2781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8336918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Christmas Day is the most popular holiday in the UK. It’s celebrated on December 25. on this day people go to churches, open their Christmas presents and eat Christmas dinner.</a:t>
            </a:r>
          </a:p>
          <a:p>
            <a:endParaRPr lang="ru-RU" sz="3200" dirty="0">
              <a:solidFill>
                <a:schemeClr val="tx2"/>
              </a:solidFill>
            </a:endParaRPr>
          </a:p>
        </p:txBody>
      </p:sp>
      <p:pic>
        <p:nvPicPr>
          <p:cNvPr id="5" name="Содержимое 3" descr="10529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3356992"/>
            <a:ext cx="5238750" cy="3095625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39552" y="6165304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620688"/>
            <a:ext cx="6552728" cy="3456384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2" action="ppaction://hlinksldjump"/>
              </a:rPr>
              <a:t>Thanksgiving Day is celebrated on the fourth Thursday in November. It’s a legal and official holiday. Thanksgiving Day is the day for families to come together and to eat turkey and pumpkin pie.</a:t>
            </a:r>
            <a:endParaRPr lang="ru-RU" b="1" dirty="0"/>
          </a:p>
          <a:p>
            <a:endParaRPr lang="ru-RU" dirty="0"/>
          </a:p>
        </p:txBody>
      </p:sp>
      <p:pic>
        <p:nvPicPr>
          <p:cNvPr id="5" name="Рисунок 4" descr="4.jpe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 l="6383" t="2837" r="6383"/>
          <a:stretch>
            <a:fillRect/>
          </a:stretch>
        </p:blipFill>
        <p:spPr>
          <a:xfrm>
            <a:off x="5364088" y="3789040"/>
            <a:ext cx="3240360" cy="28083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3789040"/>
            <a:ext cx="3672408" cy="2839490"/>
          </a:xfrm>
          <a:prstGeom prst="rect">
            <a:avLst/>
          </a:prstGeom>
        </p:spPr>
      </p:pic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0" y="6165304"/>
            <a:ext cx="576064" cy="6926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20891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St. Valentine’s Day isn’t a legal and official holiday 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 it is famous all over the world.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t. Valentine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the patron of people  in love. This holiday is celebrated on the 14</a:t>
            </a:r>
            <a:r>
              <a:rPr lang="en-US" sz="28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February. People send Valentine cards and presents to their husbands,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wives, boyfriends and girlfriends.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933056"/>
            <a:ext cx="3096344" cy="2780387"/>
          </a:xfrm>
          <a:prstGeom prst="rect">
            <a:avLst/>
          </a:prstGeom>
        </p:spPr>
      </p:pic>
      <p:pic>
        <p:nvPicPr>
          <p:cNvPr id="6" name="Рисунок 5" descr="5d5689f1d3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861048"/>
            <a:ext cx="2843808" cy="2843808"/>
          </a:xfrm>
          <a:prstGeom prst="rect">
            <a:avLst/>
          </a:prstGeom>
        </p:spPr>
      </p:pic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25152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127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15</cp:revision>
  <dcterms:created xsi:type="dcterms:W3CDTF">2012-10-10T03:56:11Z</dcterms:created>
  <dcterms:modified xsi:type="dcterms:W3CDTF">2012-10-10T11:21:03Z</dcterms:modified>
</cp:coreProperties>
</file>