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4" r:id="rId8"/>
    <p:sldId id="263" r:id="rId9"/>
    <p:sldId id="268" r:id="rId10"/>
    <p:sldId id="277" r:id="rId11"/>
    <p:sldId id="269" r:id="rId12"/>
    <p:sldId id="270" r:id="rId13"/>
    <p:sldId id="273" r:id="rId14"/>
    <p:sldId id="274" r:id="rId15"/>
    <p:sldId id="278" r:id="rId16"/>
    <p:sldId id="282" r:id="rId17"/>
    <p:sldId id="283" r:id="rId18"/>
    <p:sldId id="284" r:id="rId19"/>
    <p:sldId id="285" r:id="rId20"/>
    <p:sldId id="276" r:id="rId21"/>
    <p:sldId id="279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357166"/>
            <a:ext cx="7772400" cy="6286544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МАОУ ТИСУЛЬСКАЯ СОШ №1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4000" dirty="0" smtClean="0"/>
              <a:t>УРОК МАТЕМАТИКИ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1 «Б» классе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Учитель: </a:t>
            </a:r>
            <a:r>
              <a:rPr lang="ru-RU" sz="2400" dirty="0" err="1" smtClean="0"/>
              <a:t>Корякова</a:t>
            </a:r>
            <a:r>
              <a:rPr lang="ru-RU" sz="2400" dirty="0" smtClean="0"/>
              <a:t>  Ирина Петровна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000108"/>
            <a:ext cx="7772400" cy="2214578"/>
          </a:xfrm>
        </p:spPr>
        <p:txBody>
          <a:bodyPr>
            <a:noAutofit/>
          </a:bodyPr>
          <a:lstStyle/>
          <a:p>
            <a:r>
              <a:rPr lang="ru-RU" sz="16600" b="1" dirty="0" smtClean="0"/>
              <a:t>4</a:t>
            </a:r>
            <a:endParaRPr lang="ru-RU" sz="1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142984"/>
            <a:ext cx="7772400" cy="2214578"/>
          </a:xfrm>
        </p:spPr>
        <p:txBody>
          <a:bodyPr>
            <a:noAutofit/>
          </a:bodyPr>
          <a:lstStyle/>
          <a:p>
            <a:r>
              <a:rPr lang="ru-RU" sz="16600" b="1" dirty="0" smtClean="0"/>
              <a:t>7 – 1 =</a:t>
            </a:r>
            <a:endParaRPr lang="ru-RU" sz="1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500174"/>
            <a:ext cx="7772400" cy="2214578"/>
          </a:xfrm>
        </p:spPr>
        <p:txBody>
          <a:bodyPr>
            <a:noAutofit/>
          </a:bodyPr>
          <a:lstStyle/>
          <a:p>
            <a:r>
              <a:rPr lang="ru-RU" sz="23900" b="1" dirty="0" smtClean="0"/>
              <a:t>6</a:t>
            </a:r>
            <a:endParaRPr lang="ru-RU" sz="23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428736"/>
            <a:ext cx="7772400" cy="2214578"/>
          </a:xfrm>
        </p:spPr>
        <p:txBody>
          <a:bodyPr>
            <a:noAutofit/>
          </a:bodyPr>
          <a:lstStyle/>
          <a:p>
            <a:r>
              <a:rPr lang="ru-RU" sz="11500" b="1" dirty="0" smtClean="0"/>
              <a:t>7 – 5 + 1 =</a:t>
            </a:r>
            <a:endParaRPr lang="ru-RU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357298"/>
            <a:ext cx="7772400" cy="2214578"/>
          </a:xfrm>
        </p:spPr>
        <p:txBody>
          <a:bodyPr>
            <a:noAutofit/>
          </a:bodyPr>
          <a:lstStyle/>
          <a:p>
            <a:r>
              <a:rPr lang="ru-RU" sz="23900" b="1" dirty="0" smtClean="0"/>
              <a:t>3</a:t>
            </a:r>
            <a:endParaRPr lang="ru-RU" sz="23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714356"/>
            <a:ext cx="7772400" cy="221457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3.Самостоятельная работа</a:t>
            </a: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http://im6-tub-ru.yandex.net/i?id=254022343-3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1" y="2571744"/>
            <a:ext cx="4822065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357298"/>
            <a:ext cx="7772400" cy="221457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4. «</a:t>
            </a: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Открытие» нового знания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pic>
        <p:nvPicPr>
          <p:cNvPr id="4098" name="Picture 2" descr="http://im8-tub-ru.yandex.net/i?id=47609951-5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143248"/>
            <a:ext cx="2786082" cy="3602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214290"/>
            <a:ext cx="7772400" cy="221457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5. Работаем в тетради.</a:t>
            </a:r>
            <a:b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6" name="Picture 4" descr="http://www.chitaigorod.ru/upload/iblock/ca4/ca47134d02bb32016391b4668436ff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2237" y="1785926"/>
            <a:ext cx="3929067" cy="47148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643050"/>
            <a:ext cx="7772400" cy="221457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6. Повторяем изученное.</a:t>
            </a:r>
            <a:b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Игра «День!» «Ночь!»</a:t>
            </a:r>
            <a:b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5984" y="1857364"/>
            <a:ext cx="1353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</a:rPr>
              <a:t>123</a:t>
            </a:r>
            <a:endParaRPr lang="ru-RU" sz="6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7620" y="1857364"/>
            <a:ext cx="1353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</a:rPr>
              <a:t>134</a:t>
            </a:r>
            <a:endParaRPr lang="ru-RU" sz="6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6380" y="1857364"/>
            <a:ext cx="1353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</a:rPr>
              <a:t>145</a:t>
            </a:r>
            <a:endParaRPr lang="ru-RU" sz="6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72330" y="1857364"/>
            <a:ext cx="715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lang="ru-RU" sz="6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ya-umni4ka.ru/wp-content/uploads/2012/01/shablon-300x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64318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Пальчиковая гимнастика: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b="1" dirty="0" smtClean="0"/>
              <a:t>1 ,  2 ,  3 ,  4 ,  5 </a:t>
            </a:r>
            <a:br>
              <a:rPr lang="ru-RU" b="1" dirty="0" smtClean="0"/>
            </a:br>
            <a:r>
              <a:rPr lang="ru-RU" b="1" dirty="0" smtClean="0"/>
              <a:t>Будем </a:t>
            </a:r>
            <a:r>
              <a:rPr lang="ru-RU" b="1" dirty="0" smtClean="0"/>
              <a:t>пальцы разгибать.</a:t>
            </a:r>
            <a:br>
              <a:rPr lang="ru-RU" b="1" dirty="0" smtClean="0"/>
            </a:br>
            <a:r>
              <a:rPr lang="ru-RU" b="1" dirty="0" smtClean="0"/>
              <a:t>В кулачки мы их сожмём.</a:t>
            </a:r>
            <a:br>
              <a:rPr lang="ru-RU" b="1" dirty="0" smtClean="0"/>
            </a:br>
            <a:r>
              <a:rPr lang="ru-RU" b="1" dirty="0" smtClean="0"/>
              <a:t>Быстро</a:t>
            </a:r>
            <a:r>
              <a:rPr lang="ru-RU" b="1" dirty="0" smtClean="0"/>
              <a:t>, быстро разомнём.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gotovie-prezentacii.ru/wp-content/uploads/2013/02/matematika-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1357298"/>
            <a:ext cx="4572032" cy="4357718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                     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План урока.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/>
              <a:t>1. Выбор девиза.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2. Игра «Молчанка» </a:t>
            </a:r>
            <a:br>
              <a:rPr lang="ru-RU" sz="2000" b="1" dirty="0" smtClean="0"/>
            </a:br>
            <a:r>
              <a:rPr lang="ru-RU" sz="2000" b="1" dirty="0" smtClean="0"/>
              <a:t>  </a:t>
            </a:r>
            <a:r>
              <a:rPr lang="ru-RU" sz="1800" b="1" dirty="0" smtClean="0"/>
              <a:t>(работа над вычислительными навыками)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3. Самостоятельная работа </a:t>
            </a:r>
            <a:br>
              <a:rPr lang="ru-RU" sz="2000" b="1" dirty="0" smtClean="0"/>
            </a:br>
            <a:r>
              <a:rPr lang="ru-RU" sz="2000" b="1" dirty="0" smtClean="0"/>
              <a:t>     </a:t>
            </a:r>
            <a:r>
              <a:rPr lang="ru-RU" sz="1800" b="1" dirty="0" smtClean="0"/>
              <a:t>(решение примеров).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4. «Открытие» нового знания.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5. Работа в рабочей тетради, игра  «День и ночь» </a:t>
            </a:r>
            <a:br>
              <a:rPr lang="ru-RU" sz="2000" b="1" dirty="0" smtClean="0"/>
            </a:br>
            <a:r>
              <a:rPr lang="ru-RU" sz="1800" b="1" dirty="0" smtClean="0"/>
              <a:t>(повторение изученного).</a:t>
            </a:r>
            <a:br>
              <a:rPr lang="ru-RU" sz="18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6.Итог урока.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ya-umni4ka.ru/wp-content/uploads/2012/01/shablon-300x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accent3">
                    <a:lumMod val="50000"/>
                  </a:schemeClr>
                </a:solidFill>
              </a:rPr>
              <a:t>Итог урока.</a:t>
            </a:r>
            <a:br>
              <a:rPr lang="ru-RU" sz="72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7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857364"/>
            <a:ext cx="7429552" cy="382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g-fotki.yandex.ru/get/6/160878850.1b0/0_7b620_ad656972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28802"/>
            <a:ext cx="9144000" cy="3714776"/>
          </a:xfrm>
        </p:spPr>
        <p:txBody>
          <a:bodyPr>
            <a:noAutofit/>
          </a:bodyPr>
          <a:lstStyle/>
          <a:p>
            <a:r>
              <a:rPr lang="ru-RU" sz="9600" b="1" smtClean="0">
                <a:solidFill>
                  <a:schemeClr val="accent3">
                    <a:lumMod val="75000"/>
                  </a:schemeClr>
                </a:solidFill>
              </a:rPr>
              <a:t>Спасибо </a:t>
            </a:r>
            <a:br>
              <a:rPr lang="ru-RU" sz="96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9600" b="1" smtClean="0">
                <a:solidFill>
                  <a:schemeClr val="accent3">
                    <a:lumMod val="75000"/>
                  </a:schemeClr>
                </a:solidFill>
              </a:rPr>
              <a:t>за </a:t>
            </a:r>
            <a:r>
              <a:rPr lang="ru-RU" sz="9600" b="1" dirty="0" smtClean="0">
                <a:solidFill>
                  <a:schemeClr val="accent3">
                    <a:lumMod val="75000"/>
                  </a:schemeClr>
                </a:solidFill>
              </a:rPr>
              <a:t>дружную работу!</a:t>
            </a:r>
            <a:endParaRPr lang="ru-RU" sz="9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gotovie-prezentacii.ru/wp-content/uploads/2013/02/matematika-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857364"/>
            <a:ext cx="4572032" cy="35719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                     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План урока.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b="1" dirty="0" smtClean="0"/>
              <a:t>1. Выбор девиза к уроку.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2. Игра «Молчанка»(работа над вычислительными навыками)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3. Самостоятельная работа (решение примеров).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4. «Открытие» нового знания.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5. Работа в рабочей тетради (повторение изученного).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6.Итог урока.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g-fotki.yandex.ru/get/6/160878850.1b0/0_7b620_ad656972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57364"/>
            <a:ext cx="9144000" cy="392909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1. Девиз урока.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b="1" dirty="0" smtClean="0"/>
              <a:t>Что одному не под силу, </a:t>
            </a:r>
            <a:br>
              <a:rPr lang="ru-RU" sz="3600" b="1" dirty="0" smtClean="0"/>
            </a:br>
            <a:r>
              <a:rPr lang="ru-RU" sz="3600" b="1" dirty="0" smtClean="0"/>
              <a:t>то легко коллективу.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Сам не отставай </a:t>
            </a:r>
            <a:br>
              <a:rPr lang="ru-RU" sz="3600" b="1" dirty="0" smtClean="0"/>
            </a:br>
            <a:r>
              <a:rPr lang="ru-RU" sz="3600" b="1" dirty="0" smtClean="0"/>
              <a:t>и товарищу помогай</a:t>
            </a:r>
            <a:r>
              <a:rPr lang="ru-RU" sz="36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785794"/>
            <a:ext cx="7772400" cy="3357586"/>
          </a:xfrm>
        </p:spPr>
        <p:txBody>
          <a:bodyPr>
            <a:no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2. Игра «Молчанка»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16600" b="1" dirty="0" smtClean="0"/>
              <a:t>6 – 3 =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500174"/>
            <a:ext cx="7772400" cy="2214578"/>
          </a:xfrm>
        </p:spPr>
        <p:txBody>
          <a:bodyPr>
            <a:noAutofit/>
          </a:bodyPr>
          <a:lstStyle/>
          <a:p>
            <a:r>
              <a:rPr lang="ru-RU" sz="23900" b="1" dirty="0" smtClean="0"/>
              <a:t>3</a:t>
            </a:r>
            <a:endParaRPr lang="ru-RU" sz="23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071546"/>
            <a:ext cx="7772400" cy="2214578"/>
          </a:xfrm>
        </p:spPr>
        <p:txBody>
          <a:bodyPr>
            <a:noAutofit/>
          </a:bodyPr>
          <a:lstStyle/>
          <a:p>
            <a:r>
              <a:rPr lang="ru-RU" sz="16600" b="1" dirty="0" smtClean="0"/>
              <a:t>6 – 4 =</a:t>
            </a:r>
            <a:endParaRPr lang="ru-RU" sz="1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828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428736"/>
            <a:ext cx="7772400" cy="2214578"/>
          </a:xfrm>
        </p:spPr>
        <p:txBody>
          <a:bodyPr>
            <a:noAutofit/>
          </a:bodyPr>
          <a:lstStyle/>
          <a:p>
            <a:r>
              <a:rPr lang="ru-RU" sz="23900" b="1" dirty="0" smtClean="0"/>
              <a:t>2</a:t>
            </a:r>
            <a:endParaRPr lang="ru-RU" sz="23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edsovet.su/_ld/296/35939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000108"/>
            <a:ext cx="7772400" cy="2214578"/>
          </a:xfrm>
        </p:spPr>
        <p:txBody>
          <a:bodyPr>
            <a:noAutofit/>
          </a:bodyPr>
          <a:lstStyle/>
          <a:p>
            <a:r>
              <a:rPr lang="ru-RU" sz="16600" b="1" dirty="0" smtClean="0"/>
              <a:t>2 +2 =</a:t>
            </a:r>
            <a:endParaRPr lang="ru-RU" sz="1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72</Words>
  <Application>Microsoft Office PowerPoint</Application>
  <PresentationFormat>Экран (4:3)</PresentationFormat>
  <Paragraphs>25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МАОУ ТИСУЛЬСКАЯ СОШ №1    УРОК МАТЕМАТИКИ в 1 «Б» классе      Учитель: Корякова  Ирина Петровна</vt:lpstr>
      <vt:lpstr>Пальчиковая гимнастика:  1 ,  2 ,  3 ,  4 ,  5  Будем пальцы разгибать. В кулачки мы их сожмём. Быстро, быстро разомнём.   </vt:lpstr>
      <vt:lpstr>                      План урока. 1. Выбор девиза к уроку.  2. Игра «Молчанка»(работа над вычислительными навыками)  3. Самостоятельная работа (решение примеров).  4. «Открытие» нового знания.  5. Работа в рабочей тетради (повторение изученного).  6.Итог урока.</vt:lpstr>
      <vt:lpstr>1. Девиз урока.  Что одному не под силу,  то легко коллективу.  Сам не отставай  и товарищу помогай.</vt:lpstr>
      <vt:lpstr>  2. Игра «Молчанка»  6 – 3 =</vt:lpstr>
      <vt:lpstr>3</vt:lpstr>
      <vt:lpstr>6 – 4 =</vt:lpstr>
      <vt:lpstr>2</vt:lpstr>
      <vt:lpstr>2 +2 =</vt:lpstr>
      <vt:lpstr>4</vt:lpstr>
      <vt:lpstr>7 – 1 =</vt:lpstr>
      <vt:lpstr>6</vt:lpstr>
      <vt:lpstr>7 – 5 + 1 =</vt:lpstr>
      <vt:lpstr>3</vt:lpstr>
      <vt:lpstr>3.Самостоятельная работа </vt:lpstr>
      <vt:lpstr>4. «Открытие» нового знания </vt:lpstr>
      <vt:lpstr>5. Работаем в тетради. </vt:lpstr>
      <vt:lpstr>6. Повторяем изученное. Игра «День!» «Ночь!»  </vt:lpstr>
      <vt:lpstr>Слайд 19</vt:lpstr>
      <vt:lpstr>                      План урока. 1. Выбор девиза.  2. Игра «Молчанка»    (работа над вычислительными навыками)  3. Самостоятельная работа       (решение примеров).  4. «Открытие» нового знания.  5. Работа в рабочей тетради, игра  «День и ночь»  (повторение изученного).  6.Итог урока.</vt:lpstr>
      <vt:lpstr>Итог урока. </vt:lpstr>
      <vt:lpstr>Спасибо  за дружную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ТИСУЛЬСКАЯ СОШ №1  УРОК МАТЕМАТИКИ В 1 «Б» КЛАССЕ УЧИТЕЛЬ:КОРЯКОВА Ирина Петровна</dc:title>
  <cp:lastModifiedBy>АНЯ</cp:lastModifiedBy>
  <cp:revision>26</cp:revision>
  <dcterms:modified xsi:type="dcterms:W3CDTF">2013-11-24T17:51:32Z</dcterms:modified>
</cp:coreProperties>
</file>