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6" r:id="rId20"/>
    <p:sldId id="278" r:id="rId21"/>
    <p:sldId id="283" r:id="rId22"/>
    <p:sldId id="275" r:id="rId23"/>
    <p:sldId id="279" r:id="rId24"/>
    <p:sldId id="277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387" autoAdjust="0"/>
    <p:restoredTop sz="92857" autoAdjust="0"/>
  </p:normalViewPr>
  <p:slideViewPr>
    <p:cSldViewPr>
      <p:cViewPr varScale="1">
        <p:scale>
          <a:sx n="70" d="100"/>
          <a:sy n="70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6D-CBA0-4447-A112-4C03DF6A2CB1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3047-9CF0-465C-AAD2-E1736A9D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6D-CBA0-4447-A112-4C03DF6A2CB1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3047-9CF0-465C-AAD2-E1736A9D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6D-CBA0-4447-A112-4C03DF6A2CB1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3047-9CF0-465C-AAD2-E1736A9D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6D-CBA0-4447-A112-4C03DF6A2CB1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3047-9CF0-465C-AAD2-E1736A9D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6D-CBA0-4447-A112-4C03DF6A2CB1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3047-9CF0-465C-AAD2-E1736A9D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6D-CBA0-4447-A112-4C03DF6A2CB1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3047-9CF0-465C-AAD2-E1736A9D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6D-CBA0-4447-A112-4C03DF6A2CB1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3047-9CF0-465C-AAD2-E1736A9D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6D-CBA0-4447-A112-4C03DF6A2CB1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3047-9CF0-465C-AAD2-E1736A9D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6D-CBA0-4447-A112-4C03DF6A2CB1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3047-9CF0-465C-AAD2-E1736A9D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6D-CBA0-4447-A112-4C03DF6A2CB1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3047-9CF0-465C-AAD2-E1736A9D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6D-CBA0-4447-A112-4C03DF6A2CB1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3047-9CF0-465C-AAD2-E1736A9D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62A6D-CBA0-4447-A112-4C03DF6A2CB1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83047-9CF0-465C-AAD2-E1736A9D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20508" t="25390" r="20166" b="25781"/>
          <a:stretch>
            <a:fillRect/>
          </a:stretch>
        </p:blipFill>
        <p:spPr bwMode="auto">
          <a:xfrm>
            <a:off x="642910" y="1285860"/>
            <a:ext cx="7786741" cy="459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2408.WAV">
            <a:hlinkClick r:id="" action="ppaction://media"/>
          </p:cNvPr>
          <p:cNvPicPr>
            <a:picLocks noRot="1" noChangeAspect="1"/>
          </p:cNvPicPr>
          <p:nvPr>
            <a:wavAudioFile r:embed="rId1" name="~PP2408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25025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амка 2"/>
          <p:cNvSpPr/>
          <p:nvPr/>
        </p:nvSpPr>
        <p:spPr>
          <a:xfrm>
            <a:off x="2643174" y="500042"/>
            <a:ext cx="428628" cy="42862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10800000">
            <a:off x="2571736" y="1214422"/>
            <a:ext cx="64294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25025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низ 2"/>
          <p:cNvSpPr/>
          <p:nvPr/>
        </p:nvSpPr>
        <p:spPr>
          <a:xfrm rot="7901977">
            <a:off x="3357554" y="3786190"/>
            <a:ext cx="357190" cy="500066"/>
          </a:xfrm>
          <a:prstGeom prst="downArrow">
            <a:avLst>
              <a:gd name="adj1" fmla="val 224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4494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0513" y="-100013"/>
            <a:ext cx="9725026" cy="705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4494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760425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Рамка 3"/>
          <p:cNvSpPr/>
          <p:nvPr/>
        </p:nvSpPr>
        <p:spPr>
          <a:xfrm>
            <a:off x="2000232" y="5929330"/>
            <a:ext cx="357190" cy="35719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2276475"/>
            <a:ext cx="46672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572660" cy="694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низ 2"/>
          <p:cNvSpPr/>
          <p:nvPr/>
        </p:nvSpPr>
        <p:spPr>
          <a:xfrm>
            <a:off x="3357554" y="2571744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4494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Рамка 3"/>
          <p:cNvSpPr/>
          <p:nvPr/>
        </p:nvSpPr>
        <p:spPr>
          <a:xfrm>
            <a:off x="3143240" y="6429396"/>
            <a:ext cx="357190" cy="28575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25025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2114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низ 5"/>
          <p:cNvSpPr/>
          <p:nvPr/>
        </p:nvSpPr>
        <p:spPr>
          <a:xfrm rot="8339476">
            <a:off x="6545094" y="6193089"/>
            <a:ext cx="484632" cy="969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~PP1041.WAV">
            <a:hlinkClick r:id="" action="ppaction://media"/>
          </p:cNvPr>
          <p:cNvPicPr>
            <a:picLocks noRot="1" noChangeAspect="1"/>
          </p:cNvPicPr>
          <p:nvPr>
            <a:wavAudioFile r:embed="rId1" name="~PP104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25025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2114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низ 6"/>
          <p:cNvSpPr/>
          <p:nvPr/>
        </p:nvSpPr>
        <p:spPr>
          <a:xfrm flipV="1">
            <a:off x="214282" y="4143380"/>
            <a:ext cx="484632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94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Рамка 4"/>
          <p:cNvSpPr/>
          <p:nvPr/>
        </p:nvSpPr>
        <p:spPr>
          <a:xfrm>
            <a:off x="5286380" y="6429396"/>
            <a:ext cx="500066" cy="4286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25025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25025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1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25025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159.WAV">
            <a:hlinkClick r:id="" action="ppaction://media"/>
          </p:cNvPr>
          <p:cNvPicPr>
            <a:picLocks noRot="1" noChangeAspect="1"/>
          </p:cNvPicPr>
          <p:nvPr>
            <a:wavAudioFile r:embed="rId1" name="~PP15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729"/>
            <a:ext cx="9144000" cy="67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право 2"/>
          <p:cNvSpPr/>
          <p:nvPr/>
        </p:nvSpPr>
        <p:spPr>
          <a:xfrm rot="10077320" flipV="1">
            <a:off x="8676812" y="5277717"/>
            <a:ext cx="468437" cy="364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низ 2"/>
          <p:cNvSpPr/>
          <p:nvPr/>
        </p:nvSpPr>
        <p:spPr>
          <a:xfrm rot="8519387">
            <a:off x="5246571" y="4465203"/>
            <a:ext cx="484632" cy="25187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~PP3592.WAV">
            <a:hlinkClick r:id="" action="ppaction://media"/>
          </p:cNvPr>
          <p:cNvPicPr>
            <a:picLocks noRot="1" noChangeAspect="1"/>
          </p:cNvPicPr>
          <p:nvPr>
            <a:wavAudioFile r:embed="rId1" name="~PP359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3320"/>
          <a:stretch>
            <a:fillRect/>
          </a:stretch>
        </p:blipFill>
        <p:spPr bwMode="auto">
          <a:xfrm>
            <a:off x="0" y="0"/>
            <a:ext cx="97536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низ 2"/>
          <p:cNvSpPr/>
          <p:nvPr/>
        </p:nvSpPr>
        <p:spPr>
          <a:xfrm rot="10800000">
            <a:off x="142844" y="9286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00025"/>
            <a:ext cx="9143999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Рамка 5"/>
          <p:cNvSpPr/>
          <p:nvPr/>
        </p:nvSpPr>
        <p:spPr>
          <a:xfrm>
            <a:off x="6643702" y="3929066"/>
            <a:ext cx="2500298" cy="2928934"/>
          </a:xfrm>
          <a:prstGeom prst="frame">
            <a:avLst>
              <a:gd name="adj1" fmla="val 45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415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амка 2"/>
          <p:cNvSpPr/>
          <p:nvPr/>
        </p:nvSpPr>
        <p:spPr>
          <a:xfrm>
            <a:off x="6643702" y="4572008"/>
            <a:ext cx="2357454" cy="2500330"/>
          </a:xfrm>
          <a:prstGeom prst="frame">
            <a:avLst>
              <a:gd name="adj1" fmla="val 6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8001024" y="4929198"/>
            <a:ext cx="143670" cy="142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417" y="0"/>
            <a:ext cx="94494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Рамка 3"/>
          <p:cNvSpPr/>
          <p:nvPr/>
        </p:nvSpPr>
        <p:spPr>
          <a:xfrm>
            <a:off x="7429520" y="1857364"/>
            <a:ext cx="357190" cy="35719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9677556" flipV="1">
            <a:off x="7883964" y="2152002"/>
            <a:ext cx="196358" cy="492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0513" y="-100013"/>
            <a:ext cx="9725026" cy="705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0</Words>
  <Application>Microsoft Office PowerPoint</Application>
  <PresentationFormat>Экран (4:3)</PresentationFormat>
  <Paragraphs>0</Paragraphs>
  <Slides>26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Каратеева</dc:creator>
  <cp:lastModifiedBy>Каратеева</cp:lastModifiedBy>
  <cp:revision>18</cp:revision>
  <dcterms:created xsi:type="dcterms:W3CDTF">2011-11-24T15:19:38Z</dcterms:created>
  <dcterms:modified xsi:type="dcterms:W3CDTF">2011-12-14T12:31:21Z</dcterms:modified>
</cp:coreProperties>
</file>