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3/27/2013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protivlenie.org/files/all/book099.pdf" TargetMode="External"/><Relationship Id="rId2" Type="http://schemas.openxmlformats.org/officeDocument/2006/relationships/hyperlink" Target="http://molod-nv.ru/content/page/2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605" y="1693333"/>
            <a:ext cx="9854790" cy="1188412"/>
          </a:xfrm>
        </p:spPr>
        <p:txBody>
          <a:bodyPr/>
          <a:lstStyle/>
          <a:p>
            <a:pPr algn="ctr"/>
            <a:r>
              <a:rPr lang="ru-RU" sz="6600" dirty="0"/>
              <a:t>«Безопасность детей в </a:t>
            </a:r>
            <a:r>
              <a:rPr lang="ru-RU" sz="6600" dirty="0" smtClean="0"/>
              <a:t>Интернете</a:t>
            </a:r>
            <a:r>
              <a:rPr lang="ru-RU" sz="6600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291" y="3740727"/>
            <a:ext cx="11231418" cy="2623127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Кузнецова Ольга Васильевна 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МБОУ «Андреевская ООШ» 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учитель начальных классов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2013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74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302328"/>
            <a:ext cx="8825658" cy="116378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Ограничивайте количество </a:t>
            </a:r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времени, которое </a:t>
            </a:r>
            <a:r>
              <a:rPr lang="ru-RU" sz="3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вы проводите </a:t>
            </a:r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в </a:t>
            </a:r>
            <a:r>
              <a:rPr lang="ru-RU" sz="3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Интернете.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5464" y="9164653"/>
            <a:ext cx="8825658" cy="861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Картинка 14 из 63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6173" y="2691245"/>
            <a:ext cx="3634591" cy="2998355"/>
          </a:xfrm>
          <a:prstGeom prst="rect">
            <a:avLst/>
          </a:prstGeom>
          <a:noFill/>
          <a:ln/>
        </p:spPr>
      </p:pic>
      <p:pic>
        <p:nvPicPr>
          <p:cNvPr id="9218" name="Picture 2" descr="https://encrypted-tbn0.gstatic.com/images?q=tbn:ANd9GcSRSGM0JWQjnfYrWCrDIhjAM5Pl--EqBb2hRnMFbZOwf4IOmTX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3" y="3259410"/>
            <a:ext cx="3328854" cy="24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0.gstatic.com/images?q=tbn:ANd9GcQhfgS_5aU4IN6qLjDcmqsrqXFkldHeU_NxBCEYvfV9TEssR8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90" y="3140364"/>
            <a:ext cx="3026965" cy="226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969819"/>
            <a:ext cx="8825658" cy="960581"/>
          </a:xfrm>
        </p:spPr>
        <p:txBody>
          <a:bodyPr/>
          <a:lstStyle/>
          <a:p>
            <a:pPr algn="ctr"/>
            <a:r>
              <a:rPr lang="ru-RU" sz="3200" dirty="0" smtClean="0"/>
              <a:t>Список используемой литературы: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235200"/>
            <a:ext cx="8825658" cy="3403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Брошюра "Безопасность детей в сети </a:t>
            </a:r>
            <a:r>
              <a:rPr lang="ru-RU" b="1" dirty="0" smtClean="0">
                <a:solidFill>
                  <a:schemeClr val="bg1"/>
                </a:solidFill>
              </a:rPr>
              <a:t>Интернет»</a:t>
            </a: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molod-nv.ru/content/page/23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«Безопасность детей в Интернете»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www.soprotivlenie.org/files/all/book099.pdf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Картинки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https</a:t>
            </a:r>
            <a:r>
              <a:rPr lang="en-US" dirty="0">
                <a:solidFill>
                  <a:schemeClr val="bg1"/>
                </a:solidFill>
              </a:rPr>
              <a:t>://www.google.ru/search?q=</a:t>
            </a:r>
            <a:r>
              <a:rPr lang="ru-RU" dirty="0" err="1">
                <a:solidFill>
                  <a:schemeClr val="bg1"/>
                </a:solidFill>
              </a:rPr>
              <a:t>картинки+дети+и+компьютер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03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7673" y="520765"/>
            <a:ext cx="6202940" cy="2687782"/>
          </a:xfrm>
        </p:spPr>
        <p:txBody>
          <a:bodyPr/>
          <a:lstStyle/>
          <a:p>
            <a:pPr marL="0" indent="0"/>
            <a:r>
              <a:rPr lang="ru-RU" sz="2800" b="1" dirty="0">
                <a:solidFill>
                  <a:schemeClr val="bg1"/>
                </a:solidFill>
              </a:rPr>
              <a:t>ИНТЕРНЕТ  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/>
              <a:t>– это глобальная сеть </a:t>
            </a:r>
            <a:br>
              <a:rPr lang="ru-RU" sz="2800" dirty="0"/>
            </a:br>
            <a:r>
              <a:rPr lang="ru-RU" sz="2800" dirty="0"/>
              <a:t>представляет собой  </a:t>
            </a:r>
            <a:br>
              <a:rPr lang="ru-RU" sz="2800" dirty="0"/>
            </a:br>
            <a:r>
              <a:rPr lang="ru-RU" sz="2800" dirty="0"/>
              <a:t>объединение множества </a:t>
            </a:r>
            <a:br>
              <a:rPr lang="ru-RU" sz="2800" dirty="0"/>
            </a:br>
            <a:r>
              <a:rPr lang="ru-RU" sz="2800" dirty="0"/>
              <a:t>сетей в масштабах </a:t>
            </a:r>
            <a:r>
              <a:rPr lang="ru-RU" sz="2800" dirty="0" smtClean="0"/>
              <a:t>планеты.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09" y="619917"/>
            <a:ext cx="2838618" cy="2058628"/>
          </a:xfrm>
          <a:prstGeom prst="rect">
            <a:avLst/>
          </a:prstGeom>
        </p:spPr>
      </p:pic>
      <p:pic>
        <p:nvPicPr>
          <p:cNvPr id="5" name="Picture 2" descr="https://encrypted-tbn3.gstatic.com/images?q=tbn:ANd9GcQ7ujZK_g6gZw1zEBK0iTpi46cMds4qqflEOgZiOg86v5UwxZe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731491"/>
            <a:ext cx="2706256" cy="23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1.gstatic.com/images?q=tbn:ANd9GcSwBn32GrvzGNI_oSaqBcD5UA-CqIyKHNd8c4YKGYRCkWpvnBqI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8" y="3445165"/>
            <a:ext cx="3114098" cy="26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4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491" y="609522"/>
            <a:ext cx="9297122" cy="1856588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Для того чтобы обезопасить себя, свою семью, своих родителей от опасностей Интернета, ты должен предпринимать следующие меры предосторожности при работе в Интернете: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1317" y="8525242"/>
            <a:ext cx="12906181" cy="13462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ncrypted-tbn2.gstatic.com/images?q=tbn:ANd9GcSt13IS4nWmb2r5KeyRUhQpkfrR3GeYbNqA0n_qurCsce8PvC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45" y="521855"/>
            <a:ext cx="1588655" cy="13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_e8bmyXKbEanTs-7A3lODzMrUJH2qB4iNU4OOAgAd3v9clliK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19" y="3103419"/>
            <a:ext cx="3732935" cy="27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07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91491"/>
            <a:ext cx="8825658" cy="1136073"/>
          </a:xfrm>
        </p:spPr>
        <p:txBody>
          <a:bodyPr/>
          <a:lstStyle/>
          <a:p>
            <a:r>
              <a:rPr lang="ru-RU" sz="2800" dirty="0" smtClean="0"/>
              <a:t>Никогда не сообщайте свой логин (имя), пароль, номер телефона, или номера кредитных карт.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3487" y="8793821"/>
            <a:ext cx="13884902" cy="126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encrypted-tbn0.gstatic.com/images?q=tbn:ANd9GcSUYA0eQVY9GDP5dtwB1pwHzEXyp7n8wHPPKgXtmfeiF5r3p2xX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83" y="2572931"/>
            <a:ext cx="3611418" cy="31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G96VGyRNf-qxDRTBh1pe0iwezRQUrS2YeMLzNBSFXMNnln1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33" y="2632766"/>
            <a:ext cx="3306618" cy="31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73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26837"/>
            <a:ext cx="8825658" cy="2346036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Если что-то вас пугает в работе компьютера, немедленно выключите его. Расскажите об этом родителям.</a:t>
            </a:r>
            <a:br>
              <a:rPr lang="ru-RU" sz="2800" dirty="0" smtClean="0"/>
            </a:br>
            <a:r>
              <a:rPr lang="ru-RU" sz="2800" dirty="0"/>
              <a:t>Всегда сообщайте взрослым обо всех </a:t>
            </a:r>
            <a:r>
              <a:rPr lang="ru-RU" sz="2800" dirty="0" smtClean="0"/>
              <a:t>случаях </a:t>
            </a:r>
            <a:r>
              <a:rPr lang="ru-RU" sz="2800" dirty="0"/>
              <a:t>в Интернете, которые вызвали у вас </a:t>
            </a:r>
            <a:r>
              <a:rPr lang="ru-RU" sz="2800" dirty="0" smtClean="0"/>
              <a:t>смущение.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1391" y="9155417"/>
            <a:ext cx="8825658" cy="861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encrypted-tbn3.gstatic.com/images?q=tbn:ANd9GcQWrClthM_3TEcx_DEOl6jzj2UnNgPlvPnlG-m58rQylv7NRA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82" y="3639129"/>
            <a:ext cx="3243408" cy="25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RuR37eRd6Bqra-m_PXlP1LhIGIJdJz8ucmbXatNKgONlfnF_MN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3639128"/>
            <a:ext cx="3067917" cy="25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RcLq7GhWWMxdyCX5CDJTKBmLcIY5DWTe-7s88B1XV1SdP1l_X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55" y="3639128"/>
            <a:ext cx="3057235" cy="25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86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2726" y="1597890"/>
            <a:ext cx="8825658" cy="1570182"/>
          </a:xfrm>
        </p:spPr>
        <p:txBody>
          <a:bodyPr/>
          <a:lstStyle/>
          <a:p>
            <a:r>
              <a:rPr lang="ru-RU" sz="3200" dirty="0" smtClean="0"/>
              <a:t>Используйте фильтры электронной почты для блокирования спама и нежелательных сообщений.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35150" y="9122359"/>
            <a:ext cx="10625681" cy="10976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 descr="https://encrypted-tbn0.gstatic.com/images?q=tbn:ANd9GcR2v8rCShx0s8_UO9HJ3qtFRzkr5r-999rzVs8E6ShN4RMg-SA2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54" y="3362035"/>
            <a:ext cx="2935720" cy="23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SifJSFG4LdZXt6MWGSPPprhkAWfp7l1R9ApvJLBb-_jus_AGrn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12" y="3438236"/>
            <a:ext cx="2818533" cy="25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41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942109"/>
            <a:ext cx="8825658" cy="2087417"/>
          </a:xfrm>
        </p:spPr>
        <p:txBody>
          <a:bodyPr/>
          <a:lstStyle/>
          <a:p>
            <a:r>
              <a:rPr lang="ru-RU" sz="2400" dirty="0" smtClean="0"/>
              <a:t>Никогда не соглашайтесь на личную встречу с людьми, с которыми вы познакомились в Интернете. И прекращайте любые контакты с людьми, которые задают вопросы личного характера или содержащие сексуальные намёки. О подобных предложениях немедленно расскажите родителям.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30154" y="9268987"/>
            <a:ext cx="10092435" cy="127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https://encrypted-tbn3.gstatic.com/images?q=tbn:ANd9GcQcWKILpGpp0NHTWEz_jo5Yri7LGIQPjrOkDBpSP7pdQ6FXbV-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11" y="3375489"/>
            <a:ext cx="2695575" cy="259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3214254"/>
            <a:ext cx="3893416" cy="307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902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25236"/>
            <a:ext cx="8825658" cy="2290619"/>
          </a:xfrm>
        </p:spPr>
        <p:txBody>
          <a:bodyPr/>
          <a:lstStyle/>
          <a:p>
            <a:r>
              <a:rPr lang="ru-RU" sz="2800" dirty="0" smtClean="0"/>
              <a:t>Не надо верить сообщениям, где вам пишут о том, что вы выиграли бесплатный подарок, можете легко заработать деньги и т.п. Скорее всего, всё кончится тем, что вас заманят на вредоносную веб-страницу и заразят ваш компьютер вирусом.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08701" y="9227166"/>
            <a:ext cx="9839028" cy="11168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3539591"/>
            <a:ext cx="2429166" cy="24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S-Removal-Tool-malware1-600x4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15" y="3477322"/>
            <a:ext cx="3362440" cy="25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s://encrypted-tbn2.gstatic.com/images?q=tbn:ANd9GcQInqIM817WuCnYxAOlirnz-Es6zBUMILQS7w6UqPirKSNW5Lov2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22" y="3658452"/>
            <a:ext cx="3739612" cy="23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67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3937" y="9266253"/>
            <a:ext cx="8778519" cy="1068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54955" y="1117601"/>
            <a:ext cx="8825658" cy="1025235"/>
          </a:xfrm>
        </p:spPr>
        <p:txBody>
          <a:bodyPr/>
          <a:lstStyle/>
          <a:p>
            <a:pPr eaLnBrk="1" hangingPunct="1"/>
            <a:r>
              <a:rPr lang="ru-RU" dirty="0" smtClean="0"/>
              <a:t>Компьютерный «мусор»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194" name="Picture 2" descr="https://encrypted-tbn1.gstatic.com/images?q=tbn:ANd9GcRZW_4pI4WjnhBOALVRsjDmXwqUOKwQ8UUpkxdg0zi2ktSeNRP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52" y="4019412"/>
            <a:ext cx="3285688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6" descr="Stop-Sp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r="43420" b="19814"/>
          <a:stretch>
            <a:fillRect/>
          </a:stretch>
        </p:blipFill>
        <p:spPr bwMode="auto">
          <a:xfrm>
            <a:off x="4262478" y="1392911"/>
            <a:ext cx="2490229" cy="19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s://encrypted-tbn2.gstatic.com/images?q=tbn:ANd9GcRdJNcqsweNC2bu7fTx_QxHcD5OTghohJ7qj8sz4OkWyDa1Gi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1" y="3521552"/>
            <a:ext cx="3488067" cy="22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69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912</TotalTime>
  <Words>174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Century Gothic</vt:lpstr>
      <vt:lpstr>Wingdings 3</vt:lpstr>
      <vt:lpstr>Ион (конференц-зал)</vt:lpstr>
      <vt:lpstr>«Безопасность детей в Интернете»</vt:lpstr>
      <vt:lpstr>ИНТЕРНЕТ    – это глобальная сеть  представляет собой   объединение множества  сетей в масштабах планеты.</vt:lpstr>
      <vt:lpstr>              Для того чтобы обезопасить себя, свою семью, своих родителей от опасностей Интернета, ты должен предпринимать следующие меры предосторожности при работе в Интернете:</vt:lpstr>
      <vt:lpstr>Никогда не сообщайте свой логин (имя), пароль, номер телефона, или номера кредитных карт.</vt:lpstr>
      <vt:lpstr>     Если что-то вас пугает в работе компьютера, немедленно выключите его. Расскажите об этом родителям. Всегда сообщайте взрослым обо всех случаях в Интернете, которые вызвали у вас смущение.</vt:lpstr>
      <vt:lpstr>Используйте фильтры электронной почты для блокирования спама и нежелательных сообщений.</vt:lpstr>
      <vt:lpstr>Никогда не соглашайтесь на личную встречу с людьми, с которыми вы познакомились в Интернете. И прекращайте любые контакты с людьми, которые задают вопросы личного характера или содержащие сексуальные намёки. О подобных предложениях немедленно расскажите родителям.</vt:lpstr>
      <vt:lpstr>Не надо верить сообщениям, где вам пишут о том, что вы выиграли бесплатный подарок, можете легко заработать деньги и т.п. Скорее всего, всё кончится тем, что вас заманят на вредоносную веб-страницу и заразят ваш компьютер вирусом.</vt:lpstr>
      <vt:lpstr>Компьютерный «мусор» </vt:lpstr>
      <vt:lpstr>Ограничивайте количество времени, которое вы проводите в Интернете.</vt:lpstr>
      <vt:lpstr>Список используемой литературы: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детей в Интернете»</dc:title>
  <dc:creator>Никита</dc:creator>
  <cp:lastModifiedBy>Никита</cp:lastModifiedBy>
  <cp:revision>18</cp:revision>
  <dcterms:created xsi:type="dcterms:W3CDTF">2013-03-26T14:19:07Z</dcterms:created>
  <dcterms:modified xsi:type="dcterms:W3CDTF">2013-03-27T14:34:09Z</dcterms:modified>
</cp:coreProperties>
</file>