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1" r:id="rId2"/>
    <p:sldId id="273" r:id="rId3"/>
    <p:sldId id="269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000"/>
    <a:srgbClr val="CC9900"/>
    <a:srgbClr val="BEA802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6364" autoAdjust="0"/>
  </p:normalViewPr>
  <p:slideViewPr>
    <p:cSldViewPr>
      <p:cViewPr varScale="1">
        <p:scale>
          <a:sx n="93" d="100"/>
          <a:sy n="93" d="100"/>
        </p:scale>
        <p:origin x="-2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77BC5-E0BF-4391-88AD-7CA5B14BE5EE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22E40-EE9D-42B1-BDE7-B83CEFB34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2E40-EE9D-42B1-BDE7-B83CEFB34BE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2E40-EE9D-42B1-BDE7-B83CEFB34BE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2E40-EE9D-42B1-BDE7-B83CEFB34B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clck.yandex.ru/redir/AiuY0DBWFJ4ePaEse6rgeAjgs2pI3DW99KUdgowt9XvqxGyo_rnZJn897aIXcYNxxfWmndaIGQuCweAy3q-9_-NUGlxESmM1PgTzNPJVkl6DA9zm7fBsPVJ2zP9SFnHwfDYWu-u1AXP1mSuT4JCjgDvDJXvFMENiyjaVkmQXcNGFvBkEXn9WEg?data=UlNrNmk5WktYejR0eWJFYk1Ldmtxb3gtMG5JWWNrc2U2aWVHT1p6YkhvcE5hT19acjJVN2l6SEtsQmF0ZjROcUpVNVFBNEp2bkFNRXRpbW1Ec0R5WFNsblNqR3hfbWxDc0Q2R005TnNmQ25EcFlNWkcwel9QNkNoc1FCOWpMYWxEaUFvNTYwcWFyRQ&amp;b64e=2&amp;sign=a90f66cb1c4bb90635e3afbad1ac56ac&amp;keyno=8&amp;l10n=ru&amp;mc=0&amp;i=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gictail.ru/Ramochki/Det/index.htm" TargetMode="External"/><Relationship Id="rId5" Type="http://schemas.openxmlformats.org/officeDocument/2006/relationships/hyperlink" Target="http://img0.liveinternet.ru/images/attach/c/1/45/837/45837412_9e4d414367de.gif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стя\Desktop\январь\сказочные рамки\1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851" y="0"/>
            <a:ext cx="9153851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1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5643578"/>
            <a:ext cx="895212" cy="928694"/>
          </a:xfrm>
          <a:prstGeom prst="rect">
            <a:avLst/>
          </a:prstGeom>
          <a:noFill/>
        </p:spPr>
      </p:pic>
      <p:pic>
        <p:nvPicPr>
          <p:cNvPr id="42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5715016"/>
            <a:ext cx="895212" cy="928694"/>
          </a:xfrm>
          <a:prstGeom prst="rect">
            <a:avLst/>
          </a:prstGeom>
          <a:noFill/>
        </p:spPr>
      </p:pic>
      <p:pic>
        <p:nvPicPr>
          <p:cNvPr id="43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5715016"/>
            <a:ext cx="895212" cy="928694"/>
          </a:xfrm>
          <a:prstGeom prst="rect">
            <a:avLst/>
          </a:prstGeom>
          <a:noFill/>
        </p:spPr>
      </p:pic>
      <p:pic>
        <p:nvPicPr>
          <p:cNvPr id="44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5643578"/>
            <a:ext cx="895212" cy="928694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500034" y="14287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71472" y="23574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356312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642918"/>
            <a:ext cx="4000528" cy="2714644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Down">
              <a:avLst>
                <a:gd name="adj" fmla="val 11541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C00000"/>
                </a:solidFill>
                <a:cs typeface="Arial" pitchFamily="34" charset="0"/>
              </a:rPr>
              <a:t>Таблица умножения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 smtClean="0">
                <a:ln w="11430"/>
                <a:solidFill>
                  <a:srgbClr val="C00000"/>
                </a:solidFill>
                <a:cs typeface="Arial" pitchFamily="34" charset="0"/>
              </a:rPr>
              <a:t>5</a:t>
            </a:r>
            <a:endParaRPr lang="ru-RU" sz="9600" b="1" dirty="0">
              <a:ln w="11430"/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4714876" y="6429396"/>
            <a:ext cx="785818" cy="4286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кумент 12">
            <a:hlinkClick r:id="" action="ppaction://hlinkshowjump?jump=lastslide" highlightClick="1"/>
          </p:cNvPr>
          <p:cNvSpPr/>
          <p:nvPr/>
        </p:nvSpPr>
        <p:spPr>
          <a:xfrm>
            <a:off x="3857620" y="6429396"/>
            <a:ext cx="785818" cy="428604"/>
          </a:xfrm>
          <a:prstGeom prst="actionButtonDocumen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35004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atin typeface="Monotype Corsiva" pitchFamily="66" charset="0"/>
              </a:rPr>
              <a:t>Анимированная </a:t>
            </a:r>
            <a:r>
              <a:rPr lang="ru-RU" sz="2400" b="1" dirty="0" err="1" smtClean="0">
                <a:latin typeface="Monotype Corsiva" pitchFamily="66" charset="0"/>
              </a:rPr>
              <a:t>сорбонка</a:t>
            </a:r>
            <a:endParaRPr lang="ru-RU" sz="2400" b="1" dirty="0" smtClean="0">
              <a:latin typeface="Monotype Corsiva" pitchFamily="66" charset="0"/>
            </a:endParaRPr>
          </a:p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Составила  </a:t>
            </a:r>
          </a:p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учитель начальных классов</a:t>
            </a:r>
          </a:p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Яковлева Т.Г.</a:t>
            </a:r>
          </a:p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МБОУ «</a:t>
            </a:r>
            <a:r>
              <a:rPr lang="ru-RU" sz="2400" dirty="0" err="1" smtClean="0">
                <a:latin typeface="Monotype Corsiva" pitchFamily="66" charset="0"/>
              </a:rPr>
              <a:t>Мамыковская</a:t>
            </a:r>
            <a:r>
              <a:rPr lang="ru-RU" sz="2400" dirty="0" smtClean="0">
                <a:latin typeface="Monotype Corsiva" pitchFamily="66" charset="0"/>
              </a:rPr>
              <a:t> СОШ»</a:t>
            </a:r>
          </a:p>
          <a:p>
            <a:pPr algn="ctr">
              <a:defRPr/>
            </a:pPr>
            <a:r>
              <a:rPr lang="ru-RU" sz="2400" dirty="0" err="1" smtClean="0">
                <a:latin typeface="Monotype Corsiva" pitchFamily="66" charset="0"/>
              </a:rPr>
              <a:t>Нурлатского</a:t>
            </a:r>
            <a:r>
              <a:rPr lang="ru-RU" sz="2400" dirty="0" smtClean="0">
                <a:latin typeface="Monotype Corsiva" pitchFamily="66" charset="0"/>
              </a:rPr>
              <a:t> района РТ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стя\Desktop\январь\сказочные рамки\1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851" y="0"/>
            <a:ext cx="9153851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1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5643578"/>
            <a:ext cx="895212" cy="928694"/>
          </a:xfrm>
          <a:prstGeom prst="rect">
            <a:avLst/>
          </a:prstGeom>
          <a:noFill/>
        </p:spPr>
      </p:pic>
      <p:pic>
        <p:nvPicPr>
          <p:cNvPr id="42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5715016"/>
            <a:ext cx="895212" cy="928694"/>
          </a:xfrm>
          <a:prstGeom prst="rect">
            <a:avLst/>
          </a:prstGeom>
          <a:noFill/>
        </p:spPr>
      </p:pic>
      <p:pic>
        <p:nvPicPr>
          <p:cNvPr id="43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5715016"/>
            <a:ext cx="895212" cy="928694"/>
          </a:xfrm>
          <a:prstGeom prst="rect">
            <a:avLst/>
          </a:prstGeom>
          <a:noFill/>
        </p:spPr>
      </p:pic>
      <p:pic>
        <p:nvPicPr>
          <p:cNvPr id="44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5643578"/>
            <a:ext cx="895212" cy="928694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500034" y="14287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71472" y="23574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356312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24" y="714356"/>
            <a:ext cx="4000528" cy="5000660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cs typeface="Arial" pitchFamily="34" charset="0"/>
              </a:rPr>
              <a:t>Дорогой друг!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cs typeface="Arial" pitchFamily="34" charset="0"/>
              </a:rPr>
              <a:t>На одной стороне карточки записан пример, а на другой – ответ.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cs typeface="Arial" pitchFamily="34" charset="0"/>
              </a:rPr>
              <a:t>Решив пример, ты можешь сразу проверить себя.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cs typeface="Arial" pitchFamily="34" charset="0"/>
              </a:rPr>
              <a:t>Для этого щёлкни по карточке левой кнопкой мыши. Щёлкнув по карточке с ответом, вернёшь пример обратно.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cs typeface="Arial" pitchFamily="34" charset="0"/>
              </a:rPr>
              <a:t>Удачи!</a:t>
            </a:r>
            <a:endParaRPr lang="ru-RU" sz="24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4714876" y="6429396"/>
            <a:ext cx="785818" cy="4286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стя\Desktop\январь\сказочные рамки\1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851" y="0"/>
            <a:ext cx="9153851" cy="6858000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0" name="Скругленный прямоугольник 9"/>
          <p:cNvSpPr/>
          <p:nvPr/>
        </p:nvSpPr>
        <p:spPr>
          <a:xfrm>
            <a:off x="1000100" y="714356"/>
            <a:ext cx="1428760" cy="1143008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20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100" y="714356"/>
            <a:ext cx="1428760" cy="1143008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  <a:sym typeface="Symbol"/>
              </a:rPr>
              <a:t>5 4</a:t>
            </a:r>
            <a:endParaRPr lang="ru-RU" sz="44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00100" y="2000240"/>
            <a:ext cx="1428760" cy="1143008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35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00100" y="2000240"/>
            <a:ext cx="1428760" cy="1143008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</a:rPr>
              <a:t>5 </a:t>
            </a: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  <a:sym typeface="Symbol"/>
              </a:rPr>
              <a:t> 7</a:t>
            </a:r>
            <a:endParaRPr lang="ru-RU" sz="44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00100" y="4572008"/>
            <a:ext cx="1428760" cy="1143008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10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00100" y="4572008"/>
            <a:ext cx="1428760" cy="1143008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  <a:sym typeface="Symbol"/>
              </a:rPr>
              <a:t> 2</a:t>
            </a:r>
            <a:endParaRPr lang="ru-RU" sz="44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00100" y="3286124"/>
            <a:ext cx="1428760" cy="1143008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40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00100" y="3286124"/>
            <a:ext cx="1428760" cy="1143008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</a:rPr>
              <a:t>5 </a:t>
            </a: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  <a:sym typeface="Symbol"/>
              </a:rPr>
              <a:t> 8</a:t>
            </a:r>
            <a:endParaRPr lang="ru-RU" sz="44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00100" y="3286124"/>
            <a:ext cx="1428760" cy="114300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700" cmpd="sng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000100" y="642918"/>
            <a:ext cx="1428760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000100" y="2000240"/>
            <a:ext cx="1428760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143240" y="714356"/>
            <a:ext cx="1428760" cy="1143008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45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143240" y="714356"/>
            <a:ext cx="1428760" cy="1143008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  <a:sym typeface="Symbol"/>
              </a:rPr>
              <a:t> 9</a:t>
            </a:r>
            <a:endParaRPr lang="ru-RU" sz="44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71802" y="642918"/>
            <a:ext cx="1500198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143240" y="2000240"/>
            <a:ext cx="1428760" cy="1143008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30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143240" y="2000240"/>
            <a:ext cx="1428760" cy="1143008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  <a:sym typeface="Symbol"/>
              </a:rPr>
              <a:t> 6</a:t>
            </a:r>
            <a:endParaRPr lang="ru-RU" sz="44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143240" y="2000240"/>
            <a:ext cx="1500198" cy="114300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4572008"/>
            <a:ext cx="1428760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3286124"/>
            <a:ext cx="1428760" cy="1143008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15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143240" y="3286124"/>
            <a:ext cx="1428760" cy="1143008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  <a:sym typeface="Symbol"/>
              </a:rPr>
              <a:t> 3</a:t>
            </a:r>
            <a:endParaRPr lang="ru-RU" sz="44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43240" y="3286124"/>
            <a:ext cx="1428760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143240" y="4572008"/>
            <a:ext cx="1428760" cy="1143008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25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143240" y="4572008"/>
            <a:ext cx="1428760" cy="1143008"/>
          </a:xfrm>
          <a:prstGeom prst="roundRect">
            <a:avLst/>
          </a:prstGeom>
          <a:solidFill>
            <a:srgbClr val="FFC000"/>
          </a:solidFill>
          <a:ln w="12700" cmpd="sng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r>
              <a:rPr lang="ru-RU" sz="4400" b="1" i="1" dirty="0" smtClean="0">
                <a:solidFill>
                  <a:schemeClr val="bg1"/>
                </a:solidFill>
                <a:cs typeface="Arial" pitchFamily="34" charset="0"/>
                <a:sym typeface="Symbol"/>
              </a:rPr>
              <a:t> 5</a:t>
            </a:r>
            <a:endParaRPr lang="ru-RU" sz="44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500570"/>
            <a:ext cx="1428760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929306"/>
            <a:ext cx="895212" cy="928694"/>
          </a:xfrm>
          <a:prstGeom prst="rect">
            <a:avLst/>
          </a:prstGeom>
          <a:noFill/>
        </p:spPr>
      </p:pic>
      <p:pic>
        <p:nvPicPr>
          <p:cNvPr id="41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5929306"/>
            <a:ext cx="895212" cy="928694"/>
          </a:xfrm>
          <a:prstGeom prst="rect">
            <a:avLst/>
          </a:prstGeom>
          <a:noFill/>
        </p:spPr>
      </p:pic>
      <p:sp>
        <p:nvSpPr>
          <p:cNvPr id="48" name="Управляющая кнопка: настраиваемая 47">
            <a:hlinkClick r:id="" action="ppaction://hlinkshowjump?jump=endshow" highlightClick="1"/>
          </p:cNvPr>
          <p:cNvSpPr/>
          <p:nvPr/>
        </p:nvSpPr>
        <p:spPr>
          <a:xfrm>
            <a:off x="1714480" y="6215082"/>
            <a:ext cx="2143108" cy="35716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Завершить показ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31" grpId="0" animBg="1"/>
      <p:bldP spid="31" grpId="1" animBg="1"/>
      <p:bldP spid="32" grpId="0" animBg="1"/>
      <p:bldP spid="32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стя\Desktop\январь\сказочные рамки\10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851" y="0"/>
            <a:ext cx="9153851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1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5929306"/>
            <a:ext cx="895212" cy="928694"/>
          </a:xfrm>
          <a:prstGeom prst="rect">
            <a:avLst/>
          </a:prstGeom>
          <a:noFill/>
        </p:spPr>
      </p:pic>
      <p:pic>
        <p:nvPicPr>
          <p:cNvPr id="42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5929306"/>
            <a:ext cx="895212" cy="928694"/>
          </a:xfrm>
          <a:prstGeom prst="rect">
            <a:avLst/>
          </a:prstGeom>
          <a:noFill/>
        </p:spPr>
      </p:pic>
      <p:pic>
        <p:nvPicPr>
          <p:cNvPr id="43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5929306"/>
            <a:ext cx="895212" cy="928694"/>
          </a:xfrm>
          <a:prstGeom prst="rect">
            <a:avLst/>
          </a:prstGeom>
          <a:noFill/>
        </p:spPr>
      </p:pic>
      <p:pic>
        <p:nvPicPr>
          <p:cNvPr id="44" name="Picture 2" descr="C:\Users\Костя\Desktop\пчёлы\45837412_9e4d414367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5929306"/>
            <a:ext cx="895212" cy="928694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500034" y="1428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>
                <a:hlinkClick r:id="rId5"/>
              </a:rPr>
              <a:t>http://img0.liveinternet.ru/images/attach/c/1/45/837/45837412_9e4d414367de.gif</a:t>
            </a:r>
            <a:r>
              <a:rPr lang="ru-RU" dirty="0" smtClean="0"/>
              <a:t>  - </a:t>
            </a:r>
            <a:r>
              <a:rPr lang="ru-RU" dirty="0" smtClean="0">
                <a:solidFill>
                  <a:srgbClr val="C00000"/>
                </a:solidFill>
              </a:rPr>
              <a:t>пчела с мёдом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71472" y="23574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>
                <a:hlinkClick r:id="rId6"/>
              </a:rPr>
              <a:t>http://www.magictail.ru/Ramochki/Det/index.htm</a:t>
            </a:r>
            <a:r>
              <a:rPr lang="ru-RU" dirty="0" smtClean="0"/>
              <a:t> - </a:t>
            </a:r>
            <a:r>
              <a:rPr lang="ru-RU" dirty="0" smtClean="0">
                <a:solidFill>
                  <a:srgbClr val="C00000"/>
                </a:solidFill>
              </a:rPr>
              <a:t>сказочная  рамка (стр.11)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42976" y="785794"/>
            <a:ext cx="3128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Интернет – ресурсы: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3286124"/>
            <a:ext cx="46210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  <a:hlinkClick r:id="rId7"/>
              </a:rPr>
              <a:t>www.it-n.ru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  <a:hlinkClick r:id="rId7"/>
              </a:rPr>
              <a:t>/attachment.aspx?id=97001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Arial" pitchFamily="34" charset="0"/>
              </a:rPr>
              <a:t>–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Г.О.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Аствацатуров</a:t>
            </a:r>
            <a:r>
              <a:rPr lang="ru-RU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rgbClr val="C00000"/>
                </a:solidFill>
                <a:cs typeface="Arial" pitchFamily="34" charset="0"/>
              </a:rPr>
              <a:t> 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ехнологический приём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«Анимированная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сорбонка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1" name="Управляющая кнопка: настраиваемая 10">
            <a:hlinkClick r:id="" action="ppaction://hlinkshowjump?jump=endshow" highlightClick="1"/>
          </p:cNvPr>
          <p:cNvSpPr/>
          <p:nvPr/>
        </p:nvSpPr>
        <p:spPr>
          <a:xfrm>
            <a:off x="1785918" y="4500570"/>
            <a:ext cx="2143108" cy="35719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Завершить показ</a:t>
            </a:r>
            <a:endParaRPr lang="ru-RU" sz="2000" dirty="0"/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2571736" y="5072074"/>
            <a:ext cx="714380" cy="613788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517</TotalTime>
  <Words>138</Words>
  <Application>Microsoft Office PowerPoint</Application>
  <PresentationFormat>Экран (4:3)</PresentationFormat>
  <Paragraphs>40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Костя</dc:creator>
  <cp:lastModifiedBy>Татьяна </cp:lastModifiedBy>
  <cp:revision>65</cp:revision>
  <dcterms:created xsi:type="dcterms:W3CDTF">2012-01-07T20:49:51Z</dcterms:created>
  <dcterms:modified xsi:type="dcterms:W3CDTF">2012-01-25T19:09:09Z</dcterms:modified>
</cp:coreProperties>
</file>