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7" r:id="rId4"/>
    <p:sldId id="258" r:id="rId5"/>
    <p:sldId id="259" r:id="rId6"/>
    <p:sldId id="271" r:id="rId7"/>
    <p:sldId id="265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6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9A47AA-B957-49AB-9CAD-9053CF1B94F6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62BAA3-20B9-40F2-B799-D18D8950D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575D4-879C-4B50-8673-01E3818C4463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3773-2A1E-4E98-9B31-6DFC61712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21AC-74AB-4820-83A0-A92C07DDDD4F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09C5-F557-4E75-9220-C213927F3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3A5C-F693-4381-B79F-AACC8CDA3713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08B4-C956-4150-9CAE-ED59BDF02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0CA5A3-5E68-4959-93E3-7275BDA5A4BC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1543C2-6B76-48B7-AAA6-8CD2A4F8F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960F8F-FFE7-4E67-A6E2-534618C046A6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D1EFC9-623F-432D-AB5D-950529678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920BC-63FC-4FAA-9B90-4D17BC6155F4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9FFDEC-52F1-4FB5-8E05-74AE825A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6B5EF9-9DBB-4883-B922-8718598B08C1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05D512-BA6B-467B-B859-70BE1E065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8F7A-E876-4C45-A49B-2243E6EE3296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F1BD5-6725-4795-AF8F-0CD21C99C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4F8BFD-8229-46E9-8860-A03C56F79682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F5C335-B29B-4006-BC3B-67B124E37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FE75BB-2502-4368-B90E-742E18C979F7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2A0C587-B81F-476C-AA37-79BB1F48D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607356-7A17-45DB-AFF6-D9BF0FE96F50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05D5938-CD7C-4244-87EF-F902D612B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42852"/>
            <a:ext cx="5786446" cy="29289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/>
              <a:t>«Мода на экстрим:</a:t>
            </a:r>
            <a:br>
              <a:rPr lang="ru-RU" sz="4900" dirty="0" smtClean="0"/>
            </a:br>
            <a:r>
              <a:rPr lang="ru-RU" sz="4900" dirty="0" smtClean="0"/>
              <a:t> степень опасности и средства защиты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214686"/>
            <a:ext cx="7772400" cy="1200150"/>
          </a:xfrm>
        </p:spPr>
        <p:txBody>
          <a:bodyPr/>
          <a:lstStyle/>
          <a:p>
            <a:pPr marR="0"/>
            <a:r>
              <a:rPr lang="ru-RU" sz="2400" dirty="0" smtClean="0"/>
              <a:t>учитель начальных классов </a:t>
            </a:r>
          </a:p>
          <a:p>
            <a:pPr marR="0"/>
            <a:r>
              <a:rPr lang="ru-RU" sz="2400" dirty="0" smtClean="0"/>
              <a:t>МОУ лицея № 4 г. Ейска МО </a:t>
            </a:r>
          </a:p>
          <a:p>
            <a:pPr marR="0"/>
            <a:r>
              <a:rPr lang="ru-RU" sz="2400" dirty="0" err="1" smtClean="0"/>
              <a:t>Ейский</a:t>
            </a:r>
            <a:r>
              <a:rPr lang="ru-RU" sz="2400" dirty="0" smtClean="0"/>
              <a:t> район</a:t>
            </a:r>
          </a:p>
          <a:p>
            <a:pPr marR="0"/>
            <a:r>
              <a:rPr lang="ru-RU" sz="2400" dirty="0" smtClean="0"/>
              <a:t>Журавлева Надежда Петровна</a:t>
            </a:r>
          </a:p>
        </p:txBody>
      </p:sp>
      <p:pic>
        <p:nvPicPr>
          <p:cNvPr id="6" name="Picture 3" descr="D:\Documents and Settings\Администратор\Рабочий стол\Экстр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40739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s and Settings\Администратор\Рабочий стол\Велотрюки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54" y="1857364"/>
            <a:ext cx="3357546" cy="2518160"/>
          </a:xfrm>
          <a:prstGeom prst="rect">
            <a:avLst/>
          </a:prstGeom>
          <a:noFill/>
        </p:spPr>
      </p:pic>
      <p:pic>
        <p:nvPicPr>
          <p:cNvPr id="1029" name="Picture 5" descr="D:\Documents and Settings\Администратор\Рабочий стол\Велотрюки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67" y="4357700"/>
            <a:ext cx="3333733" cy="2500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1142984"/>
            <a:ext cx="7929563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Защита должна прикрывать самые уязвимые места.</a:t>
            </a:r>
            <a:endParaRPr lang="ru-RU" sz="32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52"/>
            <a:ext cx="901871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Средства защиты </a:t>
            </a:r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:</a:t>
            </a:r>
            <a:endParaRPr lang="ru-RU" sz="6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026" name="Picture 2" descr="D:\Documents and Settings\Администратор\Рабочий стол\Защитная кас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85992"/>
            <a:ext cx="2905819" cy="23479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72074"/>
            <a:ext cx="442915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Шлем, наколенники, налокотники</a:t>
            </a:r>
            <a:endParaRPr lang="ru-RU" sz="6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027" name="Picture 3" descr="D:\Documents and Settings\Администратор\Рабочий стол\Защита (налокотники, наколенники, перчатки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143116"/>
            <a:ext cx="3229096" cy="24002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5630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Игры-экстрим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358187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Салки на крыше дома ( сараев, гаражей)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Салки на стройке. ( никто не мешает)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Салки с предметами или «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Сифак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» («осаливают» каким-нибудь предметом, а то  и кое-чем потяжелее.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Тарзанка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» – развлечения с веревкой. 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9" name="Picture 3" descr="D:\Documents and Settings\Администратор\Рабочий стол\Ролики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714752"/>
            <a:ext cx="2196701" cy="2928934"/>
          </a:xfrm>
          <a:prstGeom prst="rect">
            <a:avLst/>
          </a:prstGeom>
          <a:noFill/>
        </p:spPr>
      </p:pic>
      <p:pic>
        <p:nvPicPr>
          <p:cNvPr id="4100" name="Picture 4" descr="D:\Documents and Settings\Администратор\Рабочий стол\Ролики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7628"/>
            <a:ext cx="3305178" cy="24788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14290"/>
            <a:ext cx="56268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Скейтбординг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0" y="6357938"/>
            <a:ext cx="1071563" cy="500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D:\Documents and Settings\Администратор\Рабочий стол\Скейтбординг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3234079" cy="4045981"/>
          </a:xfrm>
          <a:prstGeom prst="rect">
            <a:avLst/>
          </a:prstGeom>
          <a:noFill/>
        </p:spPr>
      </p:pic>
      <p:pic>
        <p:nvPicPr>
          <p:cNvPr id="5123" name="Picture 3" descr="D:\Documents and Settings\Администратор\Рабочий стол\Скейтбординг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71546"/>
            <a:ext cx="3811189" cy="4967302"/>
          </a:xfrm>
          <a:prstGeom prst="rect">
            <a:avLst/>
          </a:prstGeom>
          <a:noFill/>
        </p:spPr>
      </p:pic>
      <p:pic>
        <p:nvPicPr>
          <p:cNvPr id="5124" name="Picture 4" descr="D:\Documents and Settings\Администратор\Рабочий стол\Скейтбординг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1395" y="3643314"/>
            <a:ext cx="4112605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685804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Сноубординг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0" y="6286500"/>
            <a:ext cx="1214438" cy="5715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Picture 3" descr="D:\Documents and Settings\Администратор\Рабочий стол\Сноубординг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356612" cy="2738442"/>
          </a:xfrm>
          <a:prstGeom prst="rect">
            <a:avLst/>
          </a:prstGeom>
          <a:noFill/>
        </p:spPr>
      </p:pic>
      <p:pic>
        <p:nvPicPr>
          <p:cNvPr id="6148" name="Picture 4" descr="D:\Documents and Settings\Администратор\Рабочий стол\Сноубординг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2"/>
            <a:ext cx="4357701" cy="3162446"/>
          </a:xfrm>
          <a:prstGeom prst="rect">
            <a:avLst/>
          </a:prstGeom>
          <a:noFill/>
        </p:spPr>
      </p:pic>
      <p:pic>
        <p:nvPicPr>
          <p:cNvPr id="6151" name="Picture 7" descr="D:\Documents and Settings\Администратор\Рабочий стол\Сноубордин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143380"/>
            <a:ext cx="3329097" cy="25003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Советы: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8358187" cy="58631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Помогите найти дело, занятие, где будет расходоваться неуемная подростковая энергия.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Не разгоняйте, если собираются у вас во дворе (и даже у вас под окнами). Конечно, это беспокойно, но зато…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Авторитетный взрослый. Есть место, где компания друзей может спокойно собираться и никто не будет лезть к ним с советами, никто не будет мешать.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Объясните ребенку, что его/ее жизнь вам дорога.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5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Договоритель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о связи (мобильные телефоны – это счастье для родителей, договаривайтесь, что ребенок не будет его отключать).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Администратор\Рабочий стол\Экстрим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62231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Documents and Settings\Администратор\Рабочий стол\Экстрим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ocuments and Settings\Администратор\Рабочий стол\Экстрим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143768" cy="69269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10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i="1" smtClean="0">
                <a:latin typeface="Verdana" pitchFamily="34" charset="0"/>
              </a:rPr>
              <a:t>Презентацию подготовила учитель начальных классов МОУ лицея № 4 </a:t>
            </a:r>
          </a:p>
          <a:p>
            <a:pPr algn="ctr">
              <a:buFont typeface="Wingdings" pitchFamily="2" charset="2"/>
              <a:buNone/>
            </a:pPr>
            <a:r>
              <a:rPr lang="ru-RU" b="1" i="1" smtClean="0">
                <a:latin typeface="Verdana" pitchFamily="34" charset="0"/>
              </a:rPr>
              <a:t> Журавлева Надежда Петровна</a:t>
            </a:r>
          </a:p>
          <a:p>
            <a:r>
              <a:rPr lang="en-US" smtClean="0"/>
              <a:t>http</a:t>
            </a:r>
            <a:r>
              <a:rPr lang="ru-RU" smtClean="0"/>
              <a:t>:// </a:t>
            </a:r>
            <a:r>
              <a:rPr lang="en-US" smtClean="0"/>
              <a:t>eisk</a:t>
            </a:r>
            <a:r>
              <a:rPr lang="ru-RU" smtClean="0"/>
              <a:t>-</a:t>
            </a:r>
            <a:r>
              <a:rPr lang="en-US" smtClean="0"/>
              <a:t>licey</a:t>
            </a:r>
            <a:r>
              <a:rPr lang="ru-RU" smtClean="0"/>
              <a:t>4.</a:t>
            </a:r>
            <a:r>
              <a:rPr lang="en-US" smtClean="0"/>
              <a:t>schsite</a:t>
            </a:r>
            <a:r>
              <a:rPr lang="ru-RU" smtClean="0"/>
              <a:t>.</a:t>
            </a:r>
            <a:r>
              <a:rPr lang="en-US" smtClean="0"/>
              <a:t>ru</a:t>
            </a:r>
            <a:endParaRPr lang="ru-RU" smtClean="0"/>
          </a:p>
          <a:p>
            <a:r>
              <a:rPr lang="en-US" smtClean="0"/>
              <a:t>http</a:t>
            </a:r>
            <a:r>
              <a:rPr lang="ru-RU" smtClean="0"/>
              <a:t>://</a:t>
            </a:r>
            <a:r>
              <a:rPr lang="en-US" smtClean="0"/>
              <a:t>nsportal</a:t>
            </a:r>
            <a:r>
              <a:rPr lang="ru-RU" smtClean="0"/>
              <a:t>.</a:t>
            </a:r>
            <a:r>
              <a:rPr lang="en-US" smtClean="0"/>
              <a:t>ru</a:t>
            </a:r>
            <a:r>
              <a:rPr lang="ru-RU" smtClean="0"/>
              <a:t>/</a:t>
            </a:r>
            <a:r>
              <a:rPr lang="en-US" smtClean="0"/>
              <a:t>zhuravlevap</a:t>
            </a:r>
            <a:endParaRPr lang="ru-RU" smtClean="0"/>
          </a:p>
          <a:p>
            <a:r>
              <a:rPr lang="en-US" smtClean="0"/>
              <a:t>http</a:t>
            </a:r>
            <a:r>
              <a:rPr lang="ru-RU" smtClean="0"/>
              <a:t>://</a:t>
            </a:r>
            <a:r>
              <a:rPr lang="en-US" smtClean="0"/>
              <a:t>festival</a:t>
            </a:r>
            <a:r>
              <a:rPr lang="ru-RU" smtClean="0"/>
              <a:t>.1</a:t>
            </a:r>
            <a:r>
              <a:rPr lang="en-US" smtClean="0"/>
              <a:t>september</a:t>
            </a:r>
            <a:r>
              <a:rPr lang="ru-RU" smtClean="0"/>
              <a:t>.</a:t>
            </a:r>
            <a:r>
              <a:rPr lang="en-US" smtClean="0"/>
              <a:t>ru</a:t>
            </a:r>
            <a:endParaRPr lang="ru-RU" smtClean="0"/>
          </a:p>
          <a:p>
            <a:r>
              <a:rPr lang="en-US" smtClean="0"/>
              <a:t>http</a:t>
            </a:r>
            <a:r>
              <a:rPr lang="ru-RU" smtClean="0"/>
              <a:t>://</a:t>
            </a:r>
            <a:r>
              <a:rPr lang="en-US" smtClean="0"/>
              <a:t>km-school</a:t>
            </a:r>
            <a:r>
              <a:rPr lang="ru-RU" smtClean="0"/>
              <a:t>.</a:t>
            </a:r>
            <a:r>
              <a:rPr lang="en-US" smtClean="0"/>
              <a:t>ru</a:t>
            </a:r>
            <a:endParaRPr lang="ru-RU" smtClean="0"/>
          </a:p>
          <a:p>
            <a:pPr algn="ctr">
              <a:buFont typeface="Wingdings" pitchFamily="2" charset="2"/>
              <a:buNone/>
            </a:pPr>
            <a:endParaRPr lang="ru-RU" b="1" i="1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295</TotalTime>
  <Words>224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«Мода на экстрим:  степень опасности и средства защиты.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мультимедийного проекта</dc:title>
  <dc:creator>Лариса</dc:creator>
  <cp:lastModifiedBy>Админ</cp:lastModifiedBy>
  <cp:revision>40</cp:revision>
  <dcterms:created xsi:type="dcterms:W3CDTF">2007-10-21T08:41:56Z</dcterms:created>
  <dcterms:modified xsi:type="dcterms:W3CDTF">2012-04-30T18:16:49Z</dcterms:modified>
</cp:coreProperties>
</file>