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70" r:id="rId3"/>
    <p:sldId id="258" r:id="rId4"/>
    <p:sldId id="272" r:id="rId5"/>
    <p:sldId id="261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66"/>
    <a:srgbClr val="800080"/>
    <a:srgbClr val="E20000"/>
    <a:srgbClr val="FF00FF"/>
    <a:srgbClr val="FF3300"/>
    <a:srgbClr val="FFCC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AAF7A-9B6A-4865-B598-BA9BFE92DF6F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99BBF-A2B7-4052-87BC-8AC4D2C78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pic>
        <p:nvPicPr>
          <p:cNvPr id="4" name="Рисунок 3" descr="4dd2cdeb222b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276872"/>
            <a:ext cx="3888432" cy="3888432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27584" y="1196752"/>
            <a:ext cx="7772400" cy="1470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Ben’s new friend!</a:t>
            </a:r>
            <a:endParaRPr kumimoji="0" lang="ru-RU" sz="7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252536" y="1124744"/>
            <a:ext cx="5472608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800080"/>
                </a:solidFill>
                <a:latin typeface="Castellar" pitchFamily="18" charset="0"/>
              </a:rPr>
              <a:t>How are you today?</a:t>
            </a:r>
            <a:endParaRPr lang="ru-RU" sz="4800" b="1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2780928"/>
            <a:ext cx="5220072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</a:rPr>
              <a:t> Fine, thanks!</a:t>
            </a:r>
            <a:endParaRPr lang="en-US" sz="4000" b="1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C00000"/>
                </a:solidFill>
                <a:latin typeface="Arial Rounded MT Bold" pitchFamily="34" charset="0"/>
              </a:rPr>
              <a:t> Not bad, thanks!</a:t>
            </a:r>
            <a:endParaRPr lang="en-US" sz="40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102F0B"/>
                </a:solidFill>
                <a:latin typeface="Arial Rounded MT Bold" pitchFamily="34" charset="0"/>
              </a:rPr>
              <a:t> Great, thanks!</a:t>
            </a:r>
            <a:endParaRPr lang="en-US" sz="4000" b="1" dirty="0" smtClean="0">
              <a:solidFill>
                <a:srgbClr val="AA0635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AA0635"/>
                </a:solidFill>
                <a:latin typeface="Arial Rounded MT Bold" pitchFamily="34" charset="0"/>
              </a:rPr>
              <a:t>So, so, thank you!</a:t>
            </a:r>
            <a:endParaRPr lang="ru-RU" sz="4000" b="1" dirty="0" smtClean="0">
              <a:solidFill>
                <a:srgbClr val="AA0635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_6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</a:blip>
          <a:srcRect l="20863" t="8434" r="23638" b="7279"/>
          <a:stretch>
            <a:fillRect/>
          </a:stretch>
        </p:blipFill>
        <p:spPr>
          <a:xfrm>
            <a:off x="4427984" y="620688"/>
            <a:ext cx="1440160" cy="1491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1124744"/>
            <a:ext cx="6408712" cy="41549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numCol="3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l-GR" sz="8800" b="1" dirty="0" smtClean="0">
                <a:solidFill>
                  <a:srgbClr val="002060"/>
                </a:solidFill>
              </a:rPr>
              <a:t>θ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dʒ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ʃ</a:t>
            </a:r>
            <a:r>
              <a:rPr lang="en-US" sz="8800" b="1" dirty="0" smtClean="0">
                <a:solidFill>
                  <a:srgbClr val="002060"/>
                </a:solidFill>
              </a:rPr>
              <a:t>]</a:t>
            </a:r>
            <a:endParaRPr lang="en-US" sz="88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002060"/>
                </a:solidFill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ð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l-GR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Λ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[æ]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err="1" smtClean="0">
                <a:solidFill>
                  <a:srgbClr val="002060"/>
                </a:solidFill>
                <a:cs typeface="Times New Roman"/>
              </a:rPr>
              <a:t>t</a:t>
            </a:r>
            <a:r>
              <a:rPr lang="en-US" sz="88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ʃ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[h]</a:t>
            </a:r>
            <a:endParaRPr lang="en-US" sz="8800" b="1" dirty="0" smtClean="0">
              <a:solidFill>
                <a:srgbClr val="002060"/>
              </a:solidFill>
              <a:cs typeface="Times New Roman"/>
            </a:endParaRPr>
          </a:p>
          <a:p>
            <a:pPr algn="ctr"/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[</a:t>
            </a:r>
            <a:r>
              <a:rPr lang="en-US" sz="88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r</a:t>
            </a:r>
            <a:r>
              <a:rPr lang="en-US" sz="8800" b="1" dirty="0" smtClean="0">
                <a:solidFill>
                  <a:srgbClr val="002060"/>
                </a:solidFill>
                <a:cs typeface="Times New Roman"/>
              </a:rPr>
              <a:t>]</a:t>
            </a:r>
            <a:endParaRPr lang="ru-RU" sz="8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844824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Freshly-fried fat flying fish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1219055.1.high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62826">
            <a:off x="577672" y="2950442"/>
            <a:ext cx="3168352" cy="24948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pic>
        <p:nvPicPr>
          <p:cNvPr id="2" name="Рисунок 1" descr="alphabe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260648"/>
            <a:ext cx="4032448" cy="5376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0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[s]</a:t>
            </a:r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 или </a:t>
            </a: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[k]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992888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city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cat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centre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cup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class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nice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bicycle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car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ice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cope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cube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crunch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0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[k]</a:t>
            </a:r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 или </a:t>
            </a: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[</a:t>
            </a:r>
            <a:r>
              <a:rPr lang="en-US" sz="6600" b="1" dirty="0" err="1" smtClean="0">
                <a:solidFill>
                  <a:srgbClr val="002060"/>
                </a:solidFill>
                <a:latin typeface="Comic Sans MS" pitchFamily="66" charset="0"/>
              </a:rPr>
              <a:t>t</a:t>
            </a:r>
            <a:r>
              <a:rPr lang="en-US" sz="6600" b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ʃ</a:t>
            </a: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]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992888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chair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black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children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teacher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clock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chess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socks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bench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chicken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child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jacket</a:t>
            </a:r>
          </a:p>
          <a:p>
            <a:pPr algn="ctr"/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crunch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83568" y="1412776"/>
            <a:ext cx="7488832" cy="1440160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11760" y="0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268760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am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1268760"/>
            <a:ext cx="1080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is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1196752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are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‘m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‘s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2204864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‘re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371703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3356992"/>
            <a:ext cx="1584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</a:p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</a:p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216" y="3429000"/>
            <a:ext cx="180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</a:p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</a:p>
          <a:p>
            <a:r>
              <a:rPr lang="en-US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endParaRPr lang="ru-RU" sz="4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on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69"/>
            <a:ext cx="9144000" cy="683306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484784"/>
            <a:ext cx="8676456" cy="397031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</a:rPr>
              <a:t>It </a:t>
            </a:r>
            <a:r>
              <a:rPr lang="en-US" sz="2800" b="1" dirty="0" smtClean="0">
                <a:solidFill>
                  <a:srgbClr val="002060"/>
                </a:solidFill>
              </a:rPr>
              <a:t>… an </a:t>
            </a:r>
            <a:r>
              <a:rPr lang="en-US" sz="2800" b="1" dirty="0" smtClean="0">
                <a:solidFill>
                  <a:srgbClr val="002060"/>
                </a:solidFill>
              </a:rPr>
              <a:t>elephant.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2. </a:t>
            </a:r>
            <a:r>
              <a:rPr lang="en-US" sz="2800" b="1" dirty="0" smtClean="0">
                <a:solidFill>
                  <a:srgbClr val="002060"/>
                </a:solidFill>
              </a:rPr>
              <a:t>Her name … Mary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 3. </a:t>
            </a:r>
            <a:r>
              <a:rPr lang="en-US" sz="2800" b="1" dirty="0" smtClean="0">
                <a:solidFill>
                  <a:srgbClr val="002060"/>
                </a:solidFill>
              </a:rPr>
              <a:t>She … a nice girl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4. </a:t>
            </a:r>
            <a:r>
              <a:rPr lang="en-US" sz="2800" b="1" dirty="0" smtClean="0">
                <a:solidFill>
                  <a:srgbClr val="002060"/>
                </a:solidFill>
              </a:rPr>
              <a:t>His name … Tom.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5. </a:t>
            </a:r>
            <a:r>
              <a:rPr lang="en-US" sz="2800" b="1" dirty="0" smtClean="0">
                <a:solidFill>
                  <a:srgbClr val="002060"/>
                </a:solidFill>
              </a:rPr>
              <a:t>I … seven.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6. </a:t>
            </a:r>
            <a:r>
              <a:rPr lang="en-US" sz="2800" b="1" dirty="0" smtClean="0">
                <a:solidFill>
                  <a:srgbClr val="002060"/>
                </a:solidFill>
              </a:rPr>
              <a:t>They … friends.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7. </a:t>
            </a:r>
            <a:r>
              <a:rPr lang="en-US" sz="2800" b="1" dirty="0" smtClean="0">
                <a:solidFill>
                  <a:srgbClr val="002060"/>
                </a:solidFill>
              </a:rPr>
              <a:t>You … happy.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8. </a:t>
            </a:r>
            <a:r>
              <a:rPr lang="en-US" sz="2800" b="1" dirty="0" smtClean="0">
                <a:solidFill>
                  <a:srgbClr val="002060"/>
                </a:solidFill>
              </a:rPr>
              <a:t>I and Tom … friends.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9. It </a:t>
            </a:r>
            <a:r>
              <a:rPr lang="en-US" sz="2800" b="1" dirty="0" smtClean="0">
                <a:solidFill>
                  <a:srgbClr val="002060"/>
                </a:solidFill>
              </a:rPr>
              <a:t>… black.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10. </a:t>
            </a:r>
            <a:r>
              <a:rPr lang="en-US" sz="2800" b="1" dirty="0" smtClean="0">
                <a:solidFill>
                  <a:srgbClr val="002060"/>
                </a:solidFill>
              </a:rPr>
              <a:t>Pete … </a:t>
            </a:r>
            <a:r>
              <a:rPr lang="en-US" sz="2800" b="1" dirty="0" smtClean="0">
                <a:solidFill>
                  <a:srgbClr val="002060"/>
                </a:solidFill>
              </a:rPr>
              <a:t>nine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11. </a:t>
            </a:r>
            <a:r>
              <a:rPr lang="en-US" sz="2800" b="1" dirty="0" smtClean="0">
                <a:solidFill>
                  <a:srgbClr val="002060"/>
                </a:solidFill>
              </a:rPr>
              <a:t>My name … </a:t>
            </a:r>
            <a:r>
              <a:rPr lang="en-US" sz="2800" b="1" dirty="0" smtClean="0">
                <a:solidFill>
                  <a:srgbClr val="002060"/>
                </a:solidFill>
              </a:rPr>
              <a:t>Kate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12. He </a:t>
            </a:r>
            <a:r>
              <a:rPr lang="en-US" sz="2800" b="1" dirty="0" smtClean="0">
                <a:solidFill>
                  <a:srgbClr val="002060"/>
                </a:solidFill>
              </a:rPr>
              <a:t>… fat.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13. </a:t>
            </a:r>
            <a:r>
              <a:rPr lang="en-US" sz="2800" b="1" dirty="0" smtClean="0">
                <a:solidFill>
                  <a:srgbClr val="002060"/>
                </a:solidFill>
              </a:rPr>
              <a:t>We … in the park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 14. </a:t>
            </a:r>
            <a:r>
              <a:rPr lang="en-US" sz="2800" b="1" dirty="0" smtClean="0">
                <a:solidFill>
                  <a:srgbClr val="002060"/>
                </a:solidFill>
              </a:rPr>
              <a:t>Crocodiles … green.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15. </a:t>
            </a:r>
            <a:r>
              <a:rPr lang="en-US" sz="2800" b="1" dirty="0" smtClean="0">
                <a:solidFill>
                  <a:srgbClr val="002060"/>
                </a:solidFill>
              </a:rPr>
              <a:t>Tiny … kind and funny. 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16. </a:t>
            </a:r>
            <a:r>
              <a:rPr lang="en-US" sz="2800" b="1" dirty="0" smtClean="0">
                <a:solidFill>
                  <a:srgbClr val="002060"/>
                </a:solidFill>
              </a:rPr>
              <a:t>Tom … from Great Britain.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32656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Am? Is? Are?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235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38</cp:revision>
  <dcterms:created xsi:type="dcterms:W3CDTF">2013-08-25T12:51:36Z</dcterms:created>
  <dcterms:modified xsi:type="dcterms:W3CDTF">2013-09-24T13:10:02Z</dcterms:modified>
</cp:coreProperties>
</file>