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6" r:id="rId12"/>
    <p:sldId id="270" r:id="rId13"/>
    <p:sldId id="268" r:id="rId14"/>
    <p:sldId id="271" r:id="rId15"/>
    <p:sldId id="265" r:id="rId16"/>
    <p:sldId id="267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561BD-2071-4303-9D5B-321FF43F542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846E6-0D67-4533-86B7-4E05CD650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846E6-0D67-4533-86B7-4E05CD65080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06B0AC-DB52-4E74-B2E4-3B1CFA30F09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B6194D-F9F5-40A9-AF20-891BD6E51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6B0AC-DB52-4E74-B2E4-3B1CFA30F09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194D-F9F5-40A9-AF20-891BD6E51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6B0AC-DB52-4E74-B2E4-3B1CFA30F09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194D-F9F5-40A9-AF20-891BD6E51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06B0AC-DB52-4E74-B2E4-3B1CFA30F09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6194D-F9F5-40A9-AF20-891BD6E51A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06B0AC-DB52-4E74-B2E4-3B1CFA30F09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B6194D-F9F5-40A9-AF20-891BD6E51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6B0AC-DB52-4E74-B2E4-3B1CFA30F09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194D-F9F5-40A9-AF20-891BD6E51A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6B0AC-DB52-4E74-B2E4-3B1CFA30F09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194D-F9F5-40A9-AF20-891BD6E51A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06B0AC-DB52-4E74-B2E4-3B1CFA30F09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6194D-F9F5-40A9-AF20-891BD6E51A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6B0AC-DB52-4E74-B2E4-3B1CFA30F09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194D-F9F5-40A9-AF20-891BD6E51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06B0AC-DB52-4E74-B2E4-3B1CFA30F09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6194D-F9F5-40A9-AF20-891BD6E51A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06B0AC-DB52-4E74-B2E4-3B1CFA30F09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6194D-F9F5-40A9-AF20-891BD6E51A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06B0AC-DB52-4E74-B2E4-3B1CFA30F09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B6194D-F9F5-40A9-AF20-891BD6E51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2857496"/>
            <a:ext cx="6215106" cy="128588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КАК ПОЯВИЛСЯ КОМПЬЮТЕР?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КАК УСТРОЕН КОМПЬЮТЕР?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5486400"/>
            <a:ext cx="5500726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ИКТ. 3 КЛАСС</a:t>
            </a:r>
          </a:p>
          <a:p>
            <a:pPr algn="ctr"/>
            <a:r>
              <a:rPr lang="ru-RU" smtClean="0"/>
              <a:t>МБОУ </a:t>
            </a:r>
            <a:r>
              <a:rPr lang="ru-RU" dirty="0" smtClean="0"/>
              <a:t>СОШ №3, Г. КРАСНЫЙ СУЛИН</a:t>
            </a:r>
          </a:p>
          <a:p>
            <a:pPr algn="ctr"/>
            <a:r>
              <a:rPr lang="ru-RU" dirty="0" smtClean="0"/>
              <a:t>МАРЧЕНКО Е.В.</a:t>
            </a:r>
            <a:endParaRPr lang="ru-RU" dirty="0"/>
          </a:p>
        </p:txBody>
      </p:sp>
      <p:pic>
        <p:nvPicPr>
          <p:cNvPr id="4" name="Рисунок 3" descr="AB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2000240"/>
            <a:ext cx="1214446" cy="926814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su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642918"/>
            <a:ext cx="914400" cy="672998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3571876"/>
            <a:ext cx="1397000" cy="1168400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Ноутбук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83836">
            <a:off x="7334954" y="4915887"/>
            <a:ext cx="1460500" cy="1231900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7-tub.mail.ru/i?id=43421989&amp;tov=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428736"/>
            <a:ext cx="3429024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http://www.ozon.ru/multimedia/spare_covers/100028677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000108"/>
            <a:ext cx="4071966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74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2285984" y="5143512"/>
            <a:ext cx="508635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МАНИПУЛЯТОРЫ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>
                  <a:lumMod val="50000"/>
                </a:schemeClr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robuem.ru/i/uploads/2517_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857232"/>
            <a:ext cx="4591050" cy="3952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146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643042" y="5214950"/>
            <a:ext cx="5181600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ОСНОВНАЯ 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ПАМЯТЬ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>
                  <a:lumMod val="50000"/>
                </a:schemeClr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apitcomp.ru/catalog/fdd/915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500042"/>
            <a:ext cx="5214974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218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500166" y="4786322"/>
            <a:ext cx="6286544" cy="16383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ДИСКОВОД  ДЛЯ</a:t>
            </a:r>
          </a:p>
          <a:p>
            <a:pPr algn="ctr" rtl="0"/>
            <a:r>
              <a:rPr lang="ru-RU" sz="3600" i="1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ГИБКИХ  ДИСКОВ (ДИСКЕТ)</a:t>
            </a:r>
            <a:endParaRPr lang="ru-RU" sz="3600" i="1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>
                  <a:lumMod val="50000"/>
                </a:schemeClr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3dnews.ru/_imgdata/img/2007/10/15/6266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928670"/>
            <a:ext cx="4819650" cy="36290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194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714480" y="4929198"/>
            <a:ext cx="5372107" cy="15668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ДИСКОВОД ДЛЯ 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ЖЕСТКИХ ДИСКОВ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>
                  <a:lumMod val="50000"/>
                </a:schemeClr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ages.km.ru/pc/h55n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928670"/>
            <a:ext cx="5229225" cy="2676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785918" y="4643446"/>
            <a:ext cx="5357850" cy="18526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ДИСКОВОД ДЛЯ 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ЖЕСТКИХ ДИСКОВ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>
                  <a:lumMod val="50000"/>
                </a:schemeClr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nix.karelia.ru/autocatalog/modems/61915.jpg"/>
          <p:cNvPicPr/>
          <p:nvPr/>
        </p:nvPicPr>
        <p:blipFill>
          <a:blip r:embed="rId2" cstate="print"/>
          <a:srcRect b="5776"/>
          <a:stretch>
            <a:fillRect/>
          </a:stretch>
        </p:blipFill>
        <p:spPr bwMode="auto">
          <a:xfrm>
            <a:off x="1643042" y="1357298"/>
            <a:ext cx="4819650" cy="3143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098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643042" y="5143512"/>
            <a:ext cx="5014917" cy="14954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модем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>
                  <a:lumMod val="50000"/>
                </a:schemeClr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3dnews.ru/documents/9004/scan.jpg"/>
          <p:cNvPicPr/>
          <p:nvPr/>
        </p:nvPicPr>
        <p:blipFill>
          <a:blip r:embed="rId2" cstate="print"/>
          <a:srcRect b="10811"/>
          <a:stretch>
            <a:fillRect/>
          </a:stretch>
        </p:blipFill>
        <p:spPr bwMode="auto">
          <a:xfrm>
            <a:off x="2285984" y="357166"/>
            <a:ext cx="4600575" cy="3771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122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2071670" y="4929198"/>
            <a:ext cx="40671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СКАНЕР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>
                  <a:lumMod val="50000"/>
                </a:schemeClr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e-katalog.ru/jpg_zoom1/3375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714356"/>
            <a:ext cx="4867910" cy="3581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171" name="WordArt 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2000232" y="5143512"/>
            <a:ext cx="427672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ПРИНТЕР</a:t>
            </a:r>
            <a:endParaRPr lang="ru-RU" sz="3600" i="1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>
                  <a:lumMod val="50000"/>
                </a:schemeClr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BA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357166"/>
            <a:ext cx="4429156" cy="3380145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85720" y="4143380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АБАК «КАМЕШЕК»-</a:t>
            </a:r>
            <a:r>
              <a:rPr lang="ru-RU" sz="2400" b="1" dirty="0" smtClean="0"/>
              <a:t>ПЕРВЫЙ СЧЁТНЫЙ ПРИБОР ДРВНОСТИ.</a:t>
            </a:r>
          </a:p>
          <a:p>
            <a:r>
              <a:rPr lang="ru-RU" sz="2400" b="1" dirty="0" smtClean="0"/>
              <a:t>НА СПЕЦИАЛЬНОЙ ДОСКЕ РАСКЛАДЫВАЛИ</a:t>
            </a:r>
          </a:p>
          <a:p>
            <a:r>
              <a:rPr lang="ru-RU" sz="2400" b="1" dirty="0" smtClean="0"/>
              <a:t> В ОПРЕДЕЛЁННОМ ПОРЯДКЕ КАМЕШКИ И, </a:t>
            </a:r>
          </a:p>
          <a:p>
            <a:r>
              <a:rPr lang="ru-RU" sz="2400" b="1" dirty="0" smtClean="0"/>
              <a:t>ЧТОБЫ ОНИ НЕ СКАТЫВАЛИСЬ,</a:t>
            </a:r>
          </a:p>
          <a:p>
            <a:r>
              <a:rPr lang="ru-RU" sz="2400" b="1" dirty="0" smtClean="0"/>
              <a:t> ПОСЫПАЛИ ДОСКУ ПЕСКОМ.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uan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357422" y="357166"/>
            <a:ext cx="4010890" cy="3509341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14282" y="4643446"/>
            <a:ext cx="97870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ПОСТЕПЕННО АБАК УСОВЕРШЕНСТВОВАЛИ: </a:t>
            </a:r>
          </a:p>
          <a:p>
            <a:r>
              <a:rPr lang="ru-RU" sz="2400" b="1" dirty="0" smtClean="0"/>
              <a:t>КОСТЯШКИ ДЛЯ СЧЁТА НАНИЗАЛИ НА НИТИ. </a:t>
            </a:r>
          </a:p>
          <a:p>
            <a:r>
              <a:rPr lang="ru-RU" sz="2400" b="1" dirty="0" smtClean="0"/>
              <a:t>ПОЛУЧИВШИЕСЯ «БУСЫ» НАТЯНУЛИ НА РАМКУ. ПОЛУЧИЛИСЬ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СЧЁТЫ.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rifm_o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27908" y="461003"/>
            <a:ext cx="4681728" cy="3236976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00034" y="4500570"/>
            <a:ext cx="7351693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ПЕРВУЮ СЧЁТНУЮ МАШИНКУ, </a:t>
            </a:r>
          </a:p>
          <a:p>
            <a:r>
              <a:rPr lang="ru-RU" sz="2400" b="1" dirty="0" smtClean="0"/>
              <a:t>КОТОРАЯ НАЗЫВАЛАСЬ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АРИФМОМЕТР,</a:t>
            </a:r>
          </a:p>
          <a:p>
            <a:r>
              <a:rPr lang="ru-RU" sz="2400" b="1" dirty="0" smtClean="0"/>
              <a:t>ИЗОБРЁЛ В 17 ВЕКЕ </a:t>
            </a:r>
          </a:p>
          <a:p>
            <a:r>
              <a:rPr lang="ru-RU" sz="2400" b="1" dirty="0" smtClean="0"/>
              <a:t>УЧЁНЫЙ ФРАНЦИИ ПАСКАЛЬ.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857232"/>
            <a:ext cx="833593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 СОРОКОВЫХ ГОДАХ 20 ВЕКА ПОЯВИЛИСЬ</a:t>
            </a:r>
          </a:p>
          <a:p>
            <a:r>
              <a:rPr lang="ru-RU" sz="2400" b="1" dirty="0" smtClean="0"/>
              <a:t> ПЕРВЫЕ ЭЛЕКТРОННО- ВЫЧИСЛИТЕЛЬНЫЕ</a:t>
            </a:r>
          </a:p>
          <a:p>
            <a:r>
              <a:rPr lang="ru-RU" sz="2400" b="1" dirty="0" smtClean="0"/>
              <a:t> МАШИНЫ-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ЭВМ</a:t>
            </a:r>
            <a:r>
              <a:rPr lang="ru-RU" sz="2400" b="1" dirty="0" smtClean="0"/>
              <a:t>. ПЕРВЫЕ ЭВМ ЗАНИМАЛИ 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ЦЕЛЫЕ ЗАЛЫ.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3143248"/>
            <a:ext cx="80602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РАЗВИТИЕ ТЕХНИКИ И ПОЯВЛЕНИЕ </a:t>
            </a:r>
          </a:p>
          <a:p>
            <a:r>
              <a:rPr lang="ru-RU" sz="2400" b="1" dirty="0" smtClean="0"/>
              <a:t>НОВЫХ ТЕХНОЛОГИЙ </a:t>
            </a:r>
          </a:p>
          <a:p>
            <a:r>
              <a:rPr lang="ru-RU" sz="2400" b="1" dirty="0" smtClean="0"/>
              <a:t>ПОМОГЛИ УМЕНЬШИТЬ РАЗМЕРЫ ЭВМ.</a:t>
            </a:r>
          </a:p>
          <a:p>
            <a:r>
              <a:rPr lang="ru-RU" sz="2400" b="1" dirty="0" smtClean="0"/>
              <a:t>ТЕПЕРЬ ЭВМ НАЗЫВАЮТ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КОМПЬЮТЕРАМИ.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Рисунок 6" descr="Компьют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5000636"/>
            <a:ext cx="1785950" cy="1641631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мп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428604"/>
            <a:ext cx="1643074" cy="1413043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Ноутбук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9151">
            <a:off x="4534463" y="1969320"/>
            <a:ext cx="1785950" cy="1506410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2571744"/>
            <a:ext cx="3306768" cy="3148510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1Компьютер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29322" y="3857628"/>
            <a:ext cx="2326504" cy="1930998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4357686" y="285728"/>
            <a:ext cx="39116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СОВРЕМЕННЫЕ </a:t>
            </a:r>
          </a:p>
          <a:p>
            <a:r>
              <a:rPr lang="ru-RU" sz="2800" b="1" dirty="0" smtClean="0"/>
              <a:t>ПЕРСОНАЛЬНЫЕ </a:t>
            </a:r>
          </a:p>
          <a:p>
            <a:r>
              <a:rPr lang="ru-RU" sz="2800" b="1" dirty="0" smtClean="0"/>
              <a:t>КОМПЬЮТЕРЫ.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Марченко Елена\Рабочий стол\изображение сканера\7 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14488"/>
            <a:ext cx="7442072" cy="3357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214282" y="5214950"/>
            <a:ext cx="4229094" cy="12620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ОСНОВНЫЕ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УСТРОЙСТВА 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КОМПЬЮТЕРА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>
                  <a:lumMod val="50000"/>
                </a:schemeClr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4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4572000" y="285728"/>
            <a:ext cx="4229094" cy="12620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ДОПОЛНИТЕЛЬНЫЕ 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УСТРОЙСТВА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КОМПЬЮТЕРА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>
                  <a:lumMod val="50000"/>
                </a:schemeClr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5" name="Стрелка вниз 4"/>
          <p:cNvSpPr/>
          <p:nvPr/>
        </p:nvSpPr>
        <p:spPr>
          <a:xfrm rot="20574596">
            <a:off x="5205990" y="1449652"/>
            <a:ext cx="285752" cy="95437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142112">
            <a:off x="6586880" y="1399711"/>
            <a:ext cx="285752" cy="276596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0991586">
            <a:off x="1523819" y="4364987"/>
            <a:ext cx="285752" cy="85725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0991586">
            <a:off x="3105978" y="3987429"/>
            <a:ext cx="285752" cy="1235107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9463402">
            <a:off x="738002" y="4364987"/>
            <a:ext cx="285752" cy="85725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1322484">
            <a:off x="1263765" y="3512747"/>
            <a:ext cx="285752" cy="16174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rokomps.narod.ru/vivod/monitor_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571480"/>
            <a:ext cx="5281617" cy="46053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26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785918" y="5357826"/>
            <a:ext cx="4929222" cy="12144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МОНИТОР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>
                  <a:lumMod val="50000"/>
                </a:schemeClr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apitcomp.ru/catalog/kb_a4/3122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571612"/>
            <a:ext cx="5786478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50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2285984" y="5286388"/>
            <a:ext cx="426720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КЛАВИАТУРА</a:t>
            </a:r>
            <a:endParaRPr lang="ru-RU" sz="3600" i="1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>
                  <a:lumMod val="50000"/>
                </a:schemeClr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0">
      <a:dk1>
        <a:sysClr val="windowText" lastClr="000000"/>
      </a:dk1>
      <a:lt1>
        <a:srgbClr val="DBEEF3"/>
      </a:lt1>
      <a:dk2>
        <a:srgbClr val="1F497D"/>
      </a:dk2>
      <a:lt2>
        <a:srgbClr val="CBCBFF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</TotalTime>
  <Words>160</Words>
  <Application>Microsoft Office PowerPoint</Application>
  <PresentationFormat>Экран (4:3)</PresentationFormat>
  <Paragraphs>48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КАК ПОЯВИЛСЯ КОМПЬЮТЕР?  КАК УСТРОЕН КОМПЬЮТЕР?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ПОЯВИЛСЯ КОМПЬЮТЕР?</dc:title>
  <dc:creator>кал</dc:creator>
  <cp:lastModifiedBy>1</cp:lastModifiedBy>
  <cp:revision>12</cp:revision>
  <dcterms:created xsi:type="dcterms:W3CDTF">2009-12-13T16:50:47Z</dcterms:created>
  <dcterms:modified xsi:type="dcterms:W3CDTF">2013-11-22T20:28:31Z</dcterms:modified>
</cp:coreProperties>
</file>