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20"/>
  </p:notesMasterIdLst>
  <p:sldIdLst>
    <p:sldId id="262" r:id="rId3"/>
    <p:sldId id="263" r:id="rId4"/>
    <p:sldId id="271" r:id="rId5"/>
    <p:sldId id="272" r:id="rId6"/>
    <p:sldId id="256" r:id="rId7"/>
    <p:sldId id="264" r:id="rId8"/>
    <p:sldId id="273" r:id="rId9"/>
    <p:sldId id="257" r:id="rId10"/>
    <p:sldId id="258" r:id="rId11"/>
    <p:sldId id="259" r:id="rId12"/>
    <p:sldId id="265" r:id="rId13"/>
    <p:sldId id="266" r:id="rId14"/>
    <p:sldId id="267" r:id="rId15"/>
    <p:sldId id="260" r:id="rId16"/>
    <p:sldId id="268" r:id="rId17"/>
    <p:sldId id="261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99671-0762-4A21-B60F-CA97E809B7FE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EB6F0-4D41-4653-B8B0-A7DA73028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307678"/>
            <a:ext cx="9144000" cy="605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308" r="41406" b="-9042"/>
          <a:stretch>
            <a:fillRect/>
          </a:stretch>
        </p:blipFill>
        <p:spPr bwMode="auto">
          <a:xfrm>
            <a:off x="0" y="71462"/>
            <a:ext cx="5357818" cy="6858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1934" y="428604"/>
            <a:ext cx="4857784" cy="1470025"/>
          </a:xfrm>
          <a:ln>
            <a:noFill/>
          </a:ln>
        </p:spPr>
        <p:txBody>
          <a:bodyPr/>
          <a:lstStyle>
            <a:lvl1pPr algn="r">
              <a:defRPr b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1934" y="2071678"/>
            <a:ext cx="4829164" cy="681030"/>
          </a:xfrm>
        </p:spPr>
        <p:txBody>
          <a:bodyPr/>
          <a:lstStyle>
            <a:lvl1pPr marL="0" indent="0" algn="r">
              <a:buNone/>
              <a:defRPr b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9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660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58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698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591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06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290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4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89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90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864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05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8E45-2A99-4DD1-93F9-9567B1C31DA4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87E1-B6DD-41A8-9622-4D698AB5E8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227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>
          <a:ln>
            <a:noFill/>
          </a:ln>
          <a:solidFill>
            <a:schemeClr val="accent4">
              <a:lumMod val="75000"/>
            </a:schemeClr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Century" pitchFamily="18" charset="0"/>
              </a:rPr>
              <a:t>Развитие познавательных способностей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u="sng" dirty="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</a:rPr>
              <a:t>Тема</a:t>
            </a:r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</a:rPr>
              <a:t>: </a:t>
            </a:r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«Развитие концентрации внимания»</a:t>
            </a:r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  <a:latin typeface="Corbel" pitchFamily="34" charset="0"/>
              </a:rPr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5733256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Подготовила учитель начальных классов Миронюк Людмила Николаевна </a:t>
            </a:r>
            <a:r>
              <a:rPr lang="ru-RU" dirty="0" err="1" smtClean="0"/>
              <a:t>г.о.Балашиха</a:t>
            </a:r>
            <a:r>
              <a:rPr lang="ru-RU" dirty="0" smtClean="0"/>
              <a:t> МОУ «Лицей»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pPr algn="l"/>
            <a:r>
              <a:rPr lang="ru-RU" dirty="0" smtClean="0"/>
              <a:t>ДО                    НА</a:t>
            </a:r>
            <a:br>
              <a:rPr lang="ru-RU" dirty="0" smtClean="0"/>
            </a:br>
            <a:r>
              <a:rPr lang="ru-RU" dirty="0" smtClean="0"/>
              <a:t>РЕ                     ФЕДЖИО</a:t>
            </a:r>
            <a:br>
              <a:rPr lang="ru-RU" dirty="0" smtClean="0"/>
            </a:br>
            <a:r>
              <a:rPr lang="ru-RU" dirty="0" smtClean="0"/>
              <a:t>МИ                   ГУШКА</a:t>
            </a:r>
            <a:br>
              <a:rPr lang="ru-RU" dirty="0" smtClean="0"/>
            </a:br>
            <a:r>
              <a:rPr lang="ru-RU" dirty="0" smtClean="0"/>
              <a:t>ФА                    СКА</a:t>
            </a:r>
            <a:br>
              <a:rPr lang="ru-RU" dirty="0" smtClean="0"/>
            </a:br>
            <a:r>
              <a:rPr lang="ru-RU" dirty="0" smtClean="0"/>
              <a:t>СОЛЬ                ПА</a:t>
            </a:r>
            <a:br>
              <a:rPr lang="ru-RU" dirty="0" smtClean="0"/>
            </a:br>
            <a:r>
              <a:rPr lang="ru-RU" dirty="0" smtClean="0"/>
              <a:t>ЛЯ                     РЕНЬ </a:t>
            </a:r>
            <a:br>
              <a:rPr lang="ru-RU" dirty="0" smtClean="0"/>
            </a:br>
            <a:r>
              <a:rPr lang="ru-RU" dirty="0" smtClean="0"/>
              <a:t>СИ                     НЕРА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42844" y="3214686"/>
            <a:ext cx="4714908" cy="0"/>
          </a:xfrm>
          <a:prstGeom prst="line">
            <a:avLst/>
          </a:prstGeom>
          <a:ln w="571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57290" y="1357298"/>
            <a:ext cx="2357454" cy="1785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42976" y="1928802"/>
            <a:ext cx="2500330" cy="192882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571604" y="1285860"/>
            <a:ext cx="2143140" cy="135732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57290" y="3214686"/>
            <a:ext cx="2286016" cy="207170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893075" y="2107397"/>
            <a:ext cx="1857388" cy="17859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428728" y="2714620"/>
            <a:ext cx="2214578" cy="192882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428728" y="4643446"/>
            <a:ext cx="2214578" cy="71438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86380" y="3929066"/>
            <a:ext cx="3571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7.Соедините половинки слов.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929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8. Учимся рассуждать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endParaRPr lang="ru-RU" sz="3600" dirty="0" smtClean="0">
              <a:latin typeface="Arial Narrow" pitchFamily="34" charset="0"/>
            </a:endParaRPr>
          </a:p>
          <a:p>
            <a:r>
              <a:rPr lang="ru-RU" sz="4000" b="1" i="1" dirty="0" smtClean="0">
                <a:solidFill>
                  <a:schemeClr val="bg2"/>
                </a:solidFill>
                <a:latin typeface="Arial Narrow" pitchFamily="34" charset="0"/>
              </a:rPr>
              <a:t>1). У Юры 3 кубика, а у Серёжи 2 кубика. На столе стоит коробка, в которой помещается 4 кубика. Смогут ли мальчики сложить в эту коробку все свои кубики? </a:t>
            </a:r>
            <a:endParaRPr lang="ru-RU" sz="4000" b="1" i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5286388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да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5286388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нет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2). У жука 3 пары ног. 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Сколько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всего ног у жука?</a:t>
            </a:r>
            <a:endParaRPr lang="ru-RU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786058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857628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78619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2928934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6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3582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3). На книжной полке стоит комплект книг в 10 томах. Книги стоят по порядку. Сколько томов между пятым и десятым томами?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4500570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5</a:t>
            </a:r>
            <a:endParaRPr lang="ru-RU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4929198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4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400050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385762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10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86776" y="928670"/>
            <a:ext cx="285752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4). В пакете 4 баклажана, а в корзине 2 раза по столько же баклажанов. Сколько баклажанов в корзине?</a:t>
            </a:r>
            <a:endParaRPr lang="ru-RU" sz="6000" b="1" i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5572140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C000"/>
                </a:solidFill>
              </a:rPr>
              <a:t>6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5572140"/>
            <a:ext cx="16430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C000"/>
                </a:solidFill>
              </a:rPr>
              <a:t>2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5357826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8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5786454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4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44852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857232"/>
            <a:ext cx="3152785" cy="3919208"/>
          </a:xfrm>
        </p:spPr>
      </p:pic>
      <p:pic>
        <p:nvPicPr>
          <p:cNvPr id="5" name="Содержимое 3" descr="444852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643314"/>
            <a:ext cx="2143140" cy="2664124"/>
          </a:xfrm>
          <a:prstGeom prst="rect">
            <a:avLst/>
          </a:prstGeom>
        </p:spPr>
      </p:pic>
      <p:pic>
        <p:nvPicPr>
          <p:cNvPr id="6" name="Содержимое 3" descr="444852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857496"/>
            <a:ext cx="1785950" cy="22201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ПАКЕТЕ</a:t>
            </a:r>
            <a:endParaRPr lang="ru-RU" sz="3200" i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214311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 КОРЗИНЕ</a:t>
            </a:r>
            <a:endParaRPr lang="ru-RU" sz="3200" i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1678"/>
            <a:ext cx="82867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Цветы, как люди, на добро щедры,</a:t>
            </a:r>
          </a:p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И, щедро нежность людям отдавая,</a:t>
            </a:r>
          </a:p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Они цветут, сердца отогревая,</a:t>
            </a:r>
          </a:p>
          <a:p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 маленькие тёплые костры.</a:t>
            </a:r>
          </a:p>
          <a:p>
            <a:r>
              <a:rPr lang="ru-RU" sz="4000" dirty="0" smtClean="0"/>
              <a:t>                                                                      </a:t>
            </a:r>
            <a:r>
              <a:rPr lang="ru-RU" sz="4000" i="1" dirty="0" err="1" smtClean="0"/>
              <a:t>К.Жанэ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714356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Графический диктант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  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1.  Не водя рукой по линиям, а лишь следя глазами, определите, какие буквы соответствуют цифрам. </a:t>
            </a:r>
            <a:endParaRPr lang="ru-RU" sz="6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59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4643446"/>
          <a:ext cx="6141720" cy="579120"/>
        </p:xfrm>
        <a:graphic>
          <a:graphicData uri="http://schemas.openxmlformats.org/drawingml/2006/table">
            <a:tbl>
              <a:tblPr/>
              <a:tblGrid>
                <a:gridCol w="877389"/>
                <a:gridCol w="877388"/>
                <a:gridCol w="877389"/>
                <a:gridCol w="877388"/>
                <a:gridCol w="877389"/>
                <a:gridCol w="877388"/>
                <a:gridCol w="877389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олилиния 5"/>
          <p:cNvSpPr/>
          <p:nvPr/>
        </p:nvSpPr>
        <p:spPr>
          <a:xfrm>
            <a:off x="1920240" y="1935480"/>
            <a:ext cx="4434840" cy="2697480"/>
          </a:xfrm>
          <a:custGeom>
            <a:avLst/>
            <a:gdLst>
              <a:gd name="connsiteX0" fmla="*/ 0 w 4434840"/>
              <a:gd name="connsiteY0" fmla="*/ 0 h 2697480"/>
              <a:gd name="connsiteX1" fmla="*/ 1981200 w 4434840"/>
              <a:gd name="connsiteY1" fmla="*/ 1737360 h 2697480"/>
              <a:gd name="connsiteX2" fmla="*/ 3230880 w 4434840"/>
              <a:gd name="connsiteY2" fmla="*/ 411480 h 2697480"/>
              <a:gd name="connsiteX3" fmla="*/ 4434840 w 4434840"/>
              <a:gd name="connsiteY3" fmla="*/ 2697480 h 2697480"/>
              <a:gd name="connsiteX4" fmla="*/ 4434840 w 4434840"/>
              <a:gd name="connsiteY4" fmla="*/ 2697480 h 269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4840" h="2697480">
                <a:moveTo>
                  <a:pt x="0" y="0"/>
                </a:moveTo>
                <a:cubicBezTo>
                  <a:pt x="721360" y="834390"/>
                  <a:pt x="1442720" y="1668780"/>
                  <a:pt x="1981200" y="1737360"/>
                </a:cubicBezTo>
                <a:cubicBezTo>
                  <a:pt x="2519680" y="1805940"/>
                  <a:pt x="2821940" y="251460"/>
                  <a:pt x="3230880" y="411480"/>
                </a:cubicBezTo>
                <a:cubicBezTo>
                  <a:pt x="3639820" y="571500"/>
                  <a:pt x="4434840" y="2697480"/>
                  <a:pt x="4434840" y="2697480"/>
                </a:cubicBezTo>
                <a:lnTo>
                  <a:pt x="4434840" y="26974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800860" y="1965960"/>
            <a:ext cx="5377180" cy="2667000"/>
          </a:xfrm>
          <a:custGeom>
            <a:avLst/>
            <a:gdLst>
              <a:gd name="connsiteX0" fmla="*/ 1003300 w 5377180"/>
              <a:gd name="connsiteY0" fmla="*/ 0 h 2667000"/>
              <a:gd name="connsiteX1" fmla="*/ 104140 w 5377180"/>
              <a:gd name="connsiteY1" fmla="*/ 1463040 h 2667000"/>
              <a:gd name="connsiteX2" fmla="*/ 1628140 w 5377180"/>
              <a:gd name="connsiteY2" fmla="*/ 853440 h 2667000"/>
              <a:gd name="connsiteX3" fmla="*/ 1567180 w 5377180"/>
              <a:gd name="connsiteY3" fmla="*/ 2255520 h 2667000"/>
              <a:gd name="connsiteX4" fmla="*/ 4721860 w 5377180"/>
              <a:gd name="connsiteY4" fmla="*/ 563880 h 2667000"/>
              <a:gd name="connsiteX5" fmla="*/ 2999740 w 5377180"/>
              <a:gd name="connsiteY5" fmla="*/ 2286000 h 2667000"/>
              <a:gd name="connsiteX6" fmla="*/ 5179060 w 5377180"/>
              <a:gd name="connsiteY6" fmla="*/ 1600200 h 2667000"/>
              <a:gd name="connsiteX7" fmla="*/ 1811020 w 5377180"/>
              <a:gd name="connsiteY7" fmla="*/ 381000 h 2667000"/>
              <a:gd name="connsiteX8" fmla="*/ 1963420 w 5377180"/>
              <a:gd name="connsiteY8" fmla="*/ 2667000 h 2667000"/>
              <a:gd name="connsiteX9" fmla="*/ 1963420 w 5377180"/>
              <a:gd name="connsiteY9" fmla="*/ 2667000 h 2667000"/>
              <a:gd name="connsiteX10" fmla="*/ 1993900 w 5377180"/>
              <a:gd name="connsiteY10" fmla="*/ 2667000 h 2667000"/>
              <a:gd name="connsiteX11" fmla="*/ 1993900 w 5377180"/>
              <a:gd name="connsiteY11" fmla="*/ 2667000 h 2667000"/>
              <a:gd name="connsiteX12" fmla="*/ 1963420 w 5377180"/>
              <a:gd name="connsiteY12" fmla="*/ 2667000 h 2667000"/>
              <a:gd name="connsiteX13" fmla="*/ 1963420 w 5377180"/>
              <a:gd name="connsiteY13" fmla="*/ 2667000 h 2667000"/>
              <a:gd name="connsiteX14" fmla="*/ 1963420 w 5377180"/>
              <a:gd name="connsiteY14" fmla="*/ 2667000 h 2667000"/>
              <a:gd name="connsiteX15" fmla="*/ 1963420 w 5377180"/>
              <a:gd name="connsiteY15" fmla="*/ 2667000 h 2667000"/>
              <a:gd name="connsiteX16" fmla="*/ 1963420 w 5377180"/>
              <a:gd name="connsiteY16" fmla="*/ 2667000 h 2667000"/>
              <a:gd name="connsiteX17" fmla="*/ 1963420 w 5377180"/>
              <a:gd name="connsiteY17" fmla="*/ 2667000 h 2667000"/>
              <a:gd name="connsiteX18" fmla="*/ 1963420 w 5377180"/>
              <a:gd name="connsiteY18" fmla="*/ 2667000 h 2667000"/>
              <a:gd name="connsiteX19" fmla="*/ 1963420 w 5377180"/>
              <a:gd name="connsiteY19" fmla="*/ 2667000 h 2667000"/>
              <a:gd name="connsiteX20" fmla="*/ 1963420 w 5377180"/>
              <a:gd name="connsiteY20" fmla="*/ 266700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7180" h="2667000">
                <a:moveTo>
                  <a:pt x="1003300" y="0"/>
                </a:moveTo>
                <a:cubicBezTo>
                  <a:pt x="501650" y="660400"/>
                  <a:pt x="0" y="1320800"/>
                  <a:pt x="104140" y="1463040"/>
                </a:cubicBezTo>
                <a:cubicBezTo>
                  <a:pt x="208280" y="1605280"/>
                  <a:pt x="1384300" y="721360"/>
                  <a:pt x="1628140" y="853440"/>
                </a:cubicBezTo>
                <a:cubicBezTo>
                  <a:pt x="1871980" y="985520"/>
                  <a:pt x="1051560" y="2303780"/>
                  <a:pt x="1567180" y="2255520"/>
                </a:cubicBezTo>
                <a:cubicBezTo>
                  <a:pt x="2082800" y="2207260"/>
                  <a:pt x="4483100" y="558800"/>
                  <a:pt x="4721860" y="563880"/>
                </a:cubicBezTo>
                <a:cubicBezTo>
                  <a:pt x="4960620" y="568960"/>
                  <a:pt x="2923540" y="2113280"/>
                  <a:pt x="2999740" y="2286000"/>
                </a:cubicBezTo>
                <a:cubicBezTo>
                  <a:pt x="3075940" y="2458720"/>
                  <a:pt x="5377180" y="1917700"/>
                  <a:pt x="5179060" y="1600200"/>
                </a:cubicBezTo>
                <a:cubicBezTo>
                  <a:pt x="4980940" y="1282700"/>
                  <a:pt x="2346960" y="203200"/>
                  <a:pt x="1811020" y="381000"/>
                </a:cubicBezTo>
                <a:cubicBezTo>
                  <a:pt x="1275080" y="558800"/>
                  <a:pt x="1963420" y="2667000"/>
                  <a:pt x="1963420" y="2667000"/>
                </a:cubicBezTo>
                <a:lnTo>
                  <a:pt x="1963420" y="2667000"/>
                </a:lnTo>
                <a:lnTo>
                  <a:pt x="1993900" y="2667000"/>
                </a:lnTo>
                <a:lnTo>
                  <a:pt x="199390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  <a:lnTo>
                  <a:pt x="1963420" y="26670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688080" y="1981200"/>
            <a:ext cx="3492500" cy="2667000"/>
          </a:xfrm>
          <a:custGeom>
            <a:avLst/>
            <a:gdLst>
              <a:gd name="connsiteX0" fmla="*/ 0 w 3492500"/>
              <a:gd name="connsiteY0" fmla="*/ 0 h 2667000"/>
              <a:gd name="connsiteX1" fmla="*/ 441960 w 3492500"/>
              <a:gd name="connsiteY1" fmla="*/ 914400 h 2667000"/>
              <a:gd name="connsiteX2" fmla="*/ 1859280 w 3492500"/>
              <a:gd name="connsiteY2" fmla="*/ 1981200 h 2667000"/>
              <a:gd name="connsiteX3" fmla="*/ 3413760 w 3492500"/>
              <a:gd name="connsiteY3" fmla="*/ 259080 h 2667000"/>
              <a:gd name="connsiteX4" fmla="*/ 1386840 w 3492500"/>
              <a:gd name="connsiteY4" fmla="*/ 990600 h 2667000"/>
              <a:gd name="connsiteX5" fmla="*/ 3230880 w 3492500"/>
              <a:gd name="connsiteY5" fmla="*/ 2209800 h 2667000"/>
              <a:gd name="connsiteX6" fmla="*/ 944880 w 3492500"/>
              <a:gd name="connsiteY6" fmla="*/ 1828800 h 2667000"/>
              <a:gd name="connsiteX7" fmla="*/ 883920 w 3492500"/>
              <a:gd name="connsiteY7" fmla="*/ 2667000 h 2667000"/>
              <a:gd name="connsiteX8" fmla="*/ 883920 w 3492500"/>
              <a:gd name="connsiteY8" fmla="*/ 2667000 h 2667000"/>
              <a:gd name="connsiteX9" fmla="*/ 883920 w 3492500"/>
              <a:gd name="connsiteY9" fmla="*/ 2667000 h 2667000"/>
              <a:gd name="connsiteX10" fmla="*/ 883920 w 3492500"/>
              <a:gd name="connsiteY10" fmla="*/ 2667000 h 2667000"/>
              <a:gd name="connsiteX11" fmla="*/ 883920 w 3492500"/>
              <a:gd name="connsiteY11" fmla="*/ 2667000 h 2667000"/>
              <a:gd name="connsiteX12" fmla="*/ 883920 w 3492500"/>
              <a:gd name="connsiteY12" fmla="*/ 2667000 h 2667000"/>
              <a:gd name="connsiteX13" fmla="*/ 883920 w 3492500"/>
              <a:gd name="connsiteY13" fmla="*/ 266700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2500" h="2667000">
                <a:moveTo>
                  <a:pt x="0" y="0"/>
                </a:moveTo>
                <a:cubicBezTo>
                  <a:pt x="66040" y="292100"/>
                  <a:pt x="132080" y="584200"/>
                  <a:pt x="441960" y="914400"/>
                </a:cubicBezTo>
                <a:cubicBezTo>
                  <a:pt x="751840" y="1244600"/>
                  <a:pt x="1363980" y="2090420"/>
                  <a:pt x="1859280" y="1981200"/>
                </a:cubicBezTo>
                <a:cubicBezTo>
                  <a:pt x="2354580" y="1871980"/>
                  <a:pt x="3492500" y="424180"/>
                  <a:pt x="3413760" y="259080"/>
                </a:cubicBezTo>
                <a:cubicBezTo>
                  <a:pt x="3335020" y="93980"/>
                  <a:pt x="1417320" y="665480"/>
                  <a:pt x="1386840" y="990600"/>
                </a:cubicBezTo>
                <a:cubicBezTo>
                  <a:pt x="1356360" y="1315720"/>
                  <a:pt x="3304540" y="2070100"/>
                  <a:pt x="3230880" y="2209800"/>
                </a:cubicBezTo>
                <a:cubicBezTo>
                  <a:pt x="3157220" y="2349500"/>
                  <a:pt x="1336040" y="1752600"/>
                  <a:pt x="944880" y="1828800"/>
                </a:cubicBezTo>
                <a:cubicBezTo>
                  <a:pt x="553720" y="1905000"/>
                  <a:pt x="883920" y="2667000"/>
                  <a:pt x="883920" y="2667000"/>
                </a:cubicBezTo>
                <a:lnTo>
                  <a:pt x="883920" y="2667000"/>
                </a:lnTo>
                <a:lnTo>
                  <a:pt x="883920" y="2667000"/>
                </a:lnTo>
                <a:lnTo>
                  <a:pt x="883920" y="2667000"/>
                </a:lnTo>
                <a:lnTo>
                  <a:pt x="883920" y="2667000"/>
                </a:lnTo>
                <a:lnTo>
                  <a:pt x="883920" y="2667000"/>
                </a:lnTo>
                <a:lnTo>
                  <a:pt x="883920" y="26670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224280" y="1981200"/>
            <a:ext cx="3383280" cy="2667000"/>
          </a:xfrm>
          <a:custGeom>
            <a:avLst/>
            <a:gdLst>
              <a:gd name="connsiteX0" fmla="*/ 3378200 w 3383280"/>
              <a:gd name="connsiteY0" fmla="*/ 0 h 2667000"/>
              <a:gd name="connsiteX1" fmla="*/ 2631440 w 3383280"/>
              <a:gd name="connsiteY1" fmla="*/ 1082040 h 2667000"/>
              <a:gd name="connsiteX2" fmla="*/ 3317240 w 3383280"/>
              <a:gd name="connsiteY2" fmla="*/ 1478280 h 2667000"/>
              <a:gd name="connsiteX3" fmla="*/ 3027680 w 3383280"/>
              <a:gd name="connsiteY3" fmla="*/ 2209800 h 2667000"/>
              <a:gd name="connsiteX4" fmla="*/ 1854200 w 3383280"/>
              <a:gd name="connsiteY4" fmla="*/ 1539240 h 2667000"/>
              <a:gd name="connsiteX5" fmla="*/ 1854200 w 3383280"/>
              <a:gd name="connsiteY5" fmla="*/ 2286000 h 2667000"/>
              <a:gd name="connsiteX6" fmla="*/ 71120 w 3383280"/>
              <a:gd name="connsiteY6" fmla="*/ 1203960 h 2667000"/>
              <a:gd name="connsiteX7" fmla="*/ 1427480 w 3383280"/>
              <a:gd name="connsiteY7" fmla="*/ 1386840 h 2667000"/>
              <a:gd name="connsiteX8" fmla="*/ 574040 w 3383280"/>
              <a:gd name="connsiteY8" fmla="*/ 2164080 h 2667000"/>
              <a:gd name="connsiteX9" fmla="*/ 741680 w 3383280"/>
              <a:gd name="connsiteY9" fmla="*/ 2667000 h 2667000"/>
              <a:gd name="connsiteX10" fmla="*/ 741680 w 3383280"/>
              <a:gd name="connsiteY10" fmla="*/ 2667000 h 2667000"/>
              <a:gd name="connsiteX11" fmla="*/ 741680 w 3383280"/>
              <a:gd name="connsiteY11" fmla="*/ 2667000 h 2667000"/>
              <a:gd name="connsiteX12" fmla="*/ 741680 w 3383280"/>
              <a:gd name="connsiteY12" fmla="*/ 2667000 h 2667000"/>
              <a:gd name="connsiteX13" fmla="*/ 741680 w 3383280"/>
              <a:gd name="connsiteY13" fmla="*/ 2667000 h 2667000"/>
              <a:gd name="connsiteX14" fmla="*/ 741680 w 3383280"/>
              <a:gd name="connsiteY14" fmla="*/ 2667000 h 2667000"/>
              <a:gd name="connsiteX15" fmla="*/ 741680 w 3383280"/>
              <a:gd name="connsiteY15" fmla="*/ 2667000 h 2667000"/>
              <a:gd name="connsiteX16" fmla="*/ 741680 w 3383280"/>
              <a:gd name="connsiteY16" fmla="*/ 2667000 h 2667000"/>
              <a:gd name="connsiteX17" fmla="*/ 741680 w 3383280"/>
              <a:gd name="connsiteY17" fmla="*/ 2667000 h 2667000"/>
              <a:gd name="connsiteX18" fmla="*/ 741680 w 3383280"/>
              <a:gd name="connsiteY18" fmla="*/ 2667000 h 2667000"/>
              <a:gd name="connsiteX19" fmla="*/ 741680 w 3383280"/>
              <a:gd name="connsiteY19" fmla="*/ 2667000 h 2667000"/>
              <a:gd name="connsiteX20" fmla="*/ 741680 w 3383280"/>
              <a:gd name="connsiteY20" fmla="*/ 2667000 h 2667000"/>
              <a:gd name="connsiteX21" fmla="*/ 741680 w 3383280"/>
              <a:gd name="connsiteY21" fmla="*/ 2667000 h 2667000"/>
              <a:gd name="connsiteX22" fmla="*/ 741680 w 3383280"/>
              <a:gd name="connsiteY22" fmla="*/ 2667000 h 2667000"/>
              <a:gd name="connsiteX23" fmla="*/ 741680 w 3383280"/>
              <a:gd name="connsiteY23" fmla="*/ 266700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383280" h="2667000">
                <a:moveTo>
                  <a:pt x="3378200" y="0"/>
                </a:moveTo>
                <a:cubicBezTo>
                  <a:pt x="3009900" y="417830"/>
                  <a:pt x="2641600" y="835660"/>
                  <a:pt x="2631440" y="1082040"/>
                </a:cubicBezTo>
                <a:cubicBezTo>
                  <a:pt x="2621280" y="1328420"/>
                  <a:pt x="3251200" y="1290320"/>
                  <a:pt x="3317240" y="1478280"/>
                </a:cubicBezTo>
                <a:cubicBezTo>
                  <a:pt x="3383280" y="1666240"/>
                  <a:pt x="3271520" y="2199640"/>
                  <a:pt x="3027680" y="2209800"/>
                </a:cubicBezTo>
                <a:cubicBezTo>
                  <a:pt x="2783840" y="2219960"/>
                  <a:pt x="2049780" y="1526540"/>
                  <a:pt x="1854200" y="1539240"/>
                </a:cubicBezTo>
                <a:cubicBezTo>
                  <a:pt x="1658620" y="1551940"/>
                  <a:pt x="2151380" y="2341880"/>
                  <a:pt x="1854200" y="2286000"/>
                </a:cubicBezTo>
                <a:cubicBezTo>
                  <a:pt x="1557020" y="2230120"/>
                  <a:pt x="142240" y="1353820"/>
                  <a:pt x="71120" y="1203960"/>
                </a:cubicBezTo>
                <a:cubicBezTo>
                  <a:pt x="0" y="1054100"/>
                  <a:pt x="1343660" y="1226820"/>
                  <a:pt x="1427480" y="1386840"/>
                </a:cubicBezTo>
                <a:cubicBezTo>
                  <a:pt x="1511300" y="1546860"/>
                  <a:pt x="688340" y="1950720"/>
                  <a:pt x="574040" y="2164080"/>
                </a:cubicBezTo>
                <a:cubicBezTo>
                  <a:pt x="459740" y="2377440"/>
                  <a:pt x="741680" y="2667000"/>
                  <a:pt x="741680" y="2667000"/>
                </a:cubicBez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  <a:lnTo>
                  <a:pt x="741680" y="26670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21280" y="1981200"/>
            <a:ext cx="4886960" cy="2667000"/>
          </a:xfrm>
          <a:custGeom>
            <a:avLst/>
            <a:gdLst>
              <a:gd name="connsiteX0" fmla="*/ 2849880 w 4886960"/>
              <a:gd name="connsiteY0" fmla="*/ 0 h 2667000"/>
              <a:gd name="connsiteX1" fmla="*/ 2225040 w 4886960"/>
              <a:gd name="connsiteY1" fmla="*/ 1051560 h 2667000"/>
              <a:gd name="connsiteX2" fmla="*/ 1112520 w 4886960"/>
              <a:gd name="connsiteY2" fmla="*/ 746760 h 2667000"/>
              <a:gd name="connsiteX3" fmla="*/ 944880 w 4886960"/>
              <a:gd name="connsiteY3" fmla="*/ 640080 h 2667000"/>
              <a:gd name="connsiteX4" fmla="*/ 609600 w 4886960"/>
              <a:gd name="connsiteY4" fmla="*/ 1097280 h 2667000"/>
              <a:gd name="connsiteX5" fmla="*/ 60960 w 4886960"/>
              <a:gd name="connsiteY5" fmla="*/ 1722120 h 2667000"/>
              <a:gd name="connsiteX6" fmla="*/ 975360 w 4886960"/>
              <a:gd name="connsiteY6" fmla="*/ 2529840 h 2667000"/>
              <a:gd name="connsiteX7" fmla="*/ 2240280 w 4886960"/>
              <a:gd name="connsiteY7" fmla="*/ 1219200 h 2667000"/>
              <a:gd name="connsiteX8" fmla="*/ 4541520 w 4886960"/>
              <a:gd name="connsiteY8" fmla="*/ 1112520 h 2667000"/>
              <a:gd name="connsiteX9" fmla="*/ 4312920 w 4886960"/>
              <a:gd name="connsiteY9" fmla="*/ 2026920 h 2667000"/>
              <a:gd name="connsiteX10" fmla="*/ 3032760 w 4886960"/>
              <a:gd name="connsiteY10" fmla="*/ 2468880 h 2667000"/>
              <a:gd name="connsiteX11" fmla="*/ 3947160 w 4886960"/>
              <a:gd name="connsiteY11" fmla="*/ 1569720 h 2667000"/>
              <a:gd name="connsiteX12" fmla="*/ 4572000 w 4886960"/>
              <a:gd name="connsiteY12" fmla="*/ 2667000 h 2667000"/>
              <a:gd name="connsiteX13" fmla="*/ 4572000 w 4886960"/>
              <a:gd name="connsiteY13" fmla="*/ 266700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86960" h="2667000">
                <a:moveTo>
                  <a:pt x="2849880" y="0"/>
                </a:moveTo>
                <a:cubicBezTo>
                  <a:pt x="2682240" y="463550"/>
                  <a:pt x="2514600" y="927100"/>
                  <a:pt x="2225040" y="1051560"/>
                </a:cubicBezTo>
                <a:cubicBezTo>
                  <a:pt x="1935480" y="1176020"/>
                  <a:pt x="1325880" y="815340"/>
                  <a:pt x="1112520" y="746760"/>
                </a:cubicBezTo>
                <a:cubicBezTo>
                  <a:pt x="899160" y="678180"/>
                  <a:pt x="1028700" y="581660"/>
                  <a:pt x="944880" y="640080"/>
                </a:cubicBezTo>
                <a:cubicBezTo>
                  <a:pt x="861060" y="698500"/>
                  <a:pt x="756920" y="916940"/>
                  <a:pt x="609600" y="1097280"/>
                </a:cubicBezTo>
                <a:cubicBezTo>
                  <a:pt x="462280" y="1277620"/>
                  <a:pt x="0" y="1483360"/>
                  <a:pt x="60960" y="1722120"/>
                </a:cubicBezTo>
                <a:cubicBezTo>
                  <a:pt x="121920" y="1960880"/>
                  <a:pt x="612140" y="2613660"/>
                  <a:pt x="975360" y="2529840"/>
                </a:cubicBezTo>
                <a:cubicBezTo>
                  <a:pt x="1338580" y="2446020"/>
                  <a:pt x="1645920" y="1455420"/>
                  <a:pt x="2240280" y="1219200"/>
                </a:cubicBezTo>
                <a:cubicBezTo>
                  <a:pt x="2834640" y="982980"/>
                  <a:pt x="4196080" y="977900"/>
                  <a:pt x="4541520" y="1112520"/>
                </a:cubicBezTo>
                <a:cubicBezTo>
                  <a:pt x="4886960" y="1247140"/>
                  <a:pt x="4564380" y="1800860"/>
                  <a:pt x="4312920" y="2026920"/>
                </a:cubicBezTo>
                <a:cubicBezTo>
                  <a:pt x="4061460" y="2252980"/>
                  <a:pt x="3093720" y="2545080"/>
                  <a:pt x="3032760" y="2468880"/>
                </a:cubicBezTo>
                <a:cubicBezTo>
                  <a:pt x="2971800" y="2392680"/>
                  <a:pt x="3690620" y="1536700"/>
                  <a:pt x="3947160" y="1569720"/>
                </a:cubicBezTo>
                <a:cubicBezTo>
                  <a:pt x="4203700" y="1602740"/>
                  <a:pt x="4572000" y="2667000"/>
                  <a:pt x="4572000" y="2667000"/>
                </a:cubicBezTo>
                <a:lnTo>
                  <a:pt x="4572000" y="26670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133600" y="1821180"/>
            <a:ext cx="5176520" cy="2854960"/>
          </a:xfrm>
          <a:custGeom>
            <a:avLst/>
            <a:gdLst>
              <a:gd name="connsiteX0" fmla="*/ 4191000 w 5176520"/>
              <a:gd name="connsiteY0" fmla="*/ 144780 h 2854960"/>
              <a:gd name="connsiteX1" fmla="*/ 3825240 w 5176520"/>
              <a:gd name="connsiteY1" fmla="*/ 769620 h 2854960"/>
              <a:gd name="connsiteX2" fmla="*/ 853440 w 5176520"/>
              <a:gd name="connsiteY2" fmla="*/ 647700 h 2854960"/>
              <a:gd name="connsiteX3" fmla="*/ 335280 w 5176520"/>
              <a:gd name="connsiteY3" fmla="*/ 2385060 h 2854960"/>
              <a:gd name="connsiteX4" fmla="*/ 2865120 w 5176520"/>
              <a:gd name="connsiteY4" fmla="*/ 2583180 h 2854960"/>
              <a:gd name="connsiteX5" fmla="*/ 5151120 w 5176520"/>
              <a:gd name="connsiteY5" fmla="*/ 754380 h 2854960"/>
              <a:gd name="connsiteX6" fmla="*/ 2712720 w 5176520"/>
              <a:gd name="connsiteY6" fmla="*/ 342900 h 2854960"/>
              <a:gd name="connsiteX7" fmla="*/ 655320 w 5176520"/>
              <a:gd name="connsiteY7" fmla="*/ 2811780 h 2854960"/>
              <a:gd name="connsiteX8" fmla="*/ 655320 w 5176520"/>
              <a:gd name="connsiteY8" fmla="*/ 2811780 h 2854960"/>
              <a:gd name="connsiteX9" fmla="*/ 655320 w 5176520"/>
              <a:gd name="connsiteY9" fmla="*/ 2811780 h 28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6520" h="2854960">
                <a:moveTo>
                  <a:pt x="4191000" y="144780"/>
                </a:moveTo>
                <a:cubicBezTo>
                  <a:pt x="4286250" y="415290"/>
                  <a:pt x="4381500" y="685800"/>
                  <a:pt x="3825240" y="769620"/>
                </a:cubicBezTo>
                <a:cubicBezTo>
                  <a:pt x="3268980" y="853440"/>
                  <a:pt x="1435100" y="378460"/>
                  <a:pt x="853440" y="647700"/>
                </a:cubicBezTo>
                <a:cubicBezTo>
                  <a:pt x="271780" y="916940"/>
                  <a:pt x="0" y="2062480"/>
                  <a:pt x="335280" y="2385060"/>
                </a:cubicBezTo>
                <a:cubicBezTo>
                  <a:pt x="670560" y="2707640"/>
                  <a:pt x="2062480" y="2854960"/>
                  <a:pt x="2865120" y="2583180"/>
                </a:cubicBezTo>
                <a:cubicBezTo>
                  <a:pt x="3667760" y="2311400"/>
                  <a:pt x="5176520" y="1127760"/>
                  <a:pt x="5151120" y="754380"/>
                </a:cubicBezTo>
                <a:cubicBezTo>
                  <a:pt x="5125720" y="381000"/>
                  <a:pt x="3462020" y="0"/>
                  <a:pt x="2712720" y="342900"/>
                </a:cubicBezTo>
                <a:cubicBezTo>
                  <a:pt x="1963420" y="685800"/>
                  <a:pt x="655320" y="2811780"/>
                  <a:pt x="655320" y="2811780"/>
                </a:cubicBezTo>
                <a:lnTo>
                  <a:pt x="655320" y="2811780"/>
                </a:lnTo>
                <a:lnTo>
                  <a:pt x="655320" y="28117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041900" y="1996440"/>
            <a:ext cx="2120900" cy="2636520"/>
          </a:xfrm>
          <a:custGeom>
            <a:avLst/>
            <a:gdLst>
              <a:gd name="connsiteX0" fmla="*/ 2120900 w 2120900"/>
              <a:gd name="connsiteY0" fmla="*/ 0 h 2636520"/>
              <a:gd name="connsiteX1" fmla="*/ 307340 w 2120900"/>
              <a:gd name="connsiteY1" fmla="*/ 1478280 h 2636520"/>
              <a:gd name="connsiteX2" fmla="*/ 276860 w 2120900"/>
              <a:gd name="connsiteY2" fmla="*/ 1478280 h 2636520"/>
              <a:gd name="connsiteX3" fmla="*/ 414020 w 2120900"/>
              <a:gd name="connsiteY3" fmla="*/ 2636520 h 2636520"/>
              <a:gd name="connsiteX4" fmla="*/ 414020 w 2120900"/>
              <a:gd name="connsiteY4" fmla="*/ 2636520 h 2636520"/>
              <a:gd name="connsiteX5" fmla="*/ 414020 w 2120900"/>
              <a:gd name="connsiteY5" fmla="*/ 2636520 h 263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0900" h="2636520">
                <a:moveTo>
                  <a:pt x="2120900" y="0"/>
                </a:moveTo>
                <a:lnTo>
                  <a:pt x="307340" y="1478280"/>
                </a:lnTo>
                <a:cubicBezTo>
                  <a:pt x="0" y="1724660"/>
                  <a:pt x="259080" y="1285240"/>
                  <a:pt x="276860" y="1478280"/>
                </a:cubicBezTo>
                <a:cubicBezTo>
                  <a:pt x="294640" y="1671320"/>
                  <a:pt x="414020" y="2636520"/>
                  <a:pt x="414020" y="2636520"/>
                </a:cubicBezTo>
                <a:lnTo>
                  <a:pt x="414020" y="2636520"/>
                </a:lnTo>
                <a:lnTo>
                  <a:pt x="414020" y="263652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00166" y="578645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5786454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Р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488" y="5786454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578645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578645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578645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818" y="578645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652566" y="4795846"/>
          <a:ext cx="6141720" cy="579120"/>
        </p:xfrm>
        <a:graphic>
          <a:graphicData uri="http://schemas.openxmlformats.org/drawingml/2006/table">
            <a:tbl>
              <a:tblPr/>
              <a:tblGrid>
                <a:gridCol w="877389"/>
                <a:gridCol w="877388"/>
                <a:gridCol w="877389"/>
                <a:gridCol w="877388"/>
                <a:gridCol w="877389"/>
                <a:gridCol w="877388"/>
                <a:gridCol w="877389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59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39240" y="3916680"/>
          <a:ext cx="6111240" cy="579120"/>
        </p:xfrm>
        <a:graphic>
          <a:graphicData uri="http://schemas.openxmlformats.org/drawingml/2006/table">
            <a:tbl>
              <a:tblPr/>
              <a:tblGrid>
                <a:gridCol w="873034"/>
                <a:gridCol w="873035"/>
                <a:gridCol w="873034"/>
                <a:gridCol w="873034"/>
                <a:gridCol w="873034"/>
                <a:gridCol w="873035"/>
                <a:gridCol w="873034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Л</a:t>
                      </a:r>
                      <a:endParaRPr lang="ru-RU" sz="3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Я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олилиния 5"/>
          <p:cNvSpPr/>
          <p:nvPr/>
        </p:nvSpPr>
        <p:spPr>
          <a:xfrm>
            <a:off x="1826260" y="1965960"/>
            <a:ext cx="3815080" cy="1950720"/>
          </a:xfrm>
          <a:custGeom>
            <a:avLst/>
            <a:gdLst>
              <a:gd name="connsiteX0" fmla="*/ 124460 w 3815080"/>
              <a:gd name="connsiteY0" fmla="*/ 0 h 1950720"/>
              <a:gd name="connsiteX1" fmla="*/ 1145540 w 3815080"/>
              <a:gd name="connsiteY1" fmla="*/ 655320 h 1950720"/>
              <a:gd name="connsiteX2" fmla="*/ 63500 w 3815080"/>
              <a:gd name="connsiteY2" fmla="*/ 990600 h 1950720"/>
              <a:gd name="connsiteX3" fmla="*/ 1526540 w 3815080"/>
              <a:gd name="connsiteY3" fmla="*/ 441960 h 1950720"/>
              <a:gd name="connsiteX4" fmla="*/ 2136140 w 3815080"/>
              <a:gd name="connsiteY4" fmla="*/ 1508760 h 1950720"/>
              <a:gd name="connsiteX5" fmla="*/ 3705860 w 3815080"/>
              <a:gd name="connsiteY5" fmla="*/ 914400 h 1950720"/>
              <a:gd name="connsiteX6" fmla="*/ 2791460 w 3815080"/>
              <a:gd name="connsiteY6" fmla="*/ 441960 h 1950720"/>
              <a:gd name="connsiteX7" fmla="*/ 3614420 w 3815080"/>
              <a:gd name="connsiteY7" fmla="*/ 1950720 h 1950720"/>
              <a:gd name="connsiteX8" fmla="*/ 3614420 w 3815080"/>
              <a:gd name="connsiteY8" fmla="*/ 1950720 h 1950720"/>
              <a:gd name="connsiteX9" fmla="*/ 3614420 w 3815080"/>
              <a:gd name="connsiteY9" fmla="*/ 1950720 h 1950720"/>
              <a:gd name="connsiteX10" fmla="*/ 3614420 w 3815080"/>
              <a:gd name="connsiteY10" fmla="*/ 1950720 h 1950720"/>
              <a:gd name="connsiteX11" fmla="*/ 3614420 w 3815080"/>
              <a:gd name="connsiteY11" fmla="*/ 1950720 h 1950720"/>
              <a:gd name="connsiteX12" fmla="*/ 3614420 w 3815080"/>
              <a:gd name="connsiteY12" fmla="*/ 1950720 h 1950720"/>
              <a:gd name="connsiteX13" fmla="*/ 3614420 w 3815080"/>
              <a:gd name="connsiteY13" fmla="*/ 1950720 h 1950720"/>
              <a:gd name="connsiteX14" fmla="*/ 3614420 w 3815080"/>
              <a:gd name="connsiteY14" fmla="*/ 1950720 h 1950720"/>
              <a:gd name="connsiteX15" fmla="*/ 3614420 w 3815080"/>
              <a:gd name="connsiteY15" fmla="*/ 1950720 h 1950720"/>
              <a:gd name="connsiteX16" fmla="*/ 3614420 w 3815080"/>
              <a:gd name="connsiteY16" fmla="*/ 1950720 h 1950720"/>
              <a:gd name="connsiteX17" fmla="*/ 3614420 w 3815080"/>
              <a:gd name="connsiteY17" fmla="*/ 1950720 h 1950720"/>
              <a:gd name="connsiteX18" fmla="*/ 3614420 w 3815080"/>
              <a:gd name="connsiteY18" fmla="*/ 195072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15080" h="1950720">
                <a:moveTo>
                  <a:pt x="124460" y="0"/>
                </a:moveTo>
                <a:cubicBezTo>
                  <a:pt x="640080" y="245110"/>
                  <a:pt x="1155700" y="490220"/>
                  <a:pt x="1145540" y="655320"/>
                </a:cubicBezTo>
                <a:cubicBezTo>
                  <a:pt x="1135380" y="820420"/>
                  <a:pt x="0" y="1026160"/>
                  <a:pt x="63500" y="990600"/>
                </a:cubicBezTo>
                <a:cubicBezTo>
                  <a:pt x="127000" y="955040"/>
                  <a:pt x="1181100" y="355600"/>
                  <a:pt x="1526540" y="441960"/>
                </a:cubicBezTo>
                <a:cubicBezTo>
                  <a:pt x="1871980" y="528320"/>
                  <a:pt x="1772920" y="1430020"/>
                  <a:pt x="2136140" y="1508760"/>
                </a:cubicBezTo>
                <a:cubicBezTo>
                  <a:pt x="2499360" y="1587500"/>
                  <a:pt x="3596640" y="1092200"/>
                  <a:pt x="3705860" y="914400"/>
                </a:cubicBezTo>
                <a:cubicBezTo>
                  <a:pt x="3815080" y="736600"/>
                  <a:pt x="2806700" y="269240"/>
                  <a:pt x="2791460" y="441960"/>
                </a:cubicBezTo>
                <a:cubicBezTo>
                  <a:pt x="2776220" y="614680"/>
                  <a:pt x="3614420" y="1950720"/>
                  <a:pt x="3614420" y="1950720"/>
                </a:cubicBez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  <a:lnTo>
                  <a:pt x="3614420" y="195072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760980" y="1981200"/>
            <a:ext cx="4211320" cy="2103120"/>
          </a:xfrm>
          <a:custGeom>
            <a:avLst/>
            <a:gdLst>
              <a:gd name="connsiteX0" fmla="*/ 104140 w 4211320"/>
              <a:gd name="connsiteY0" fmla="*/ 0 h 2103120"/>
              <a:gd name="connsiteX1" fmla="*/ 210820 w 4211320"/>
              <a:gd name="connsiteY1" fmla="*/ 1203960 h 2103120"/>
              <a:gd name="connsiteX2" fmla="*/ 1369060 w 4211320"/>
              <a:gd name="connsiteY2" fmla="*/ 548640 h 2103120"/>
              <a:gd name="connsiteX3" fmla="*/ 1811020 w 4211320"/>
              <a:gd name="connsiteY3" fmla="*/ 1706880 h 2103120"/>
              <a:gd name="connsiteX4" fmla="*/ 3837940 w 4211320"/>
              <a:gd name="connsiteY4" fmla="*/ 396240 h 2103120"/>
              <a:gd name="connsiteX5" fmla="*/ 4051300 w 4211320"/>
              <a:gd name="connsiteY5" fmla="*/ 1402080 h 2103120"/>
              <a:gd name="connsiteX6" fmla="*/ 2923540 w 4211320"/>
              <a:gd name="connsiteY6" fmla="*/ 243840 h 2103120"/>
              <a:gd name="connsiteX7" fmla="*/ 1750060 w 4211320"/>
              <a:gd name="connsiteY7" fmla="*/ 822960 h 2103120"/>
              <a:gd name="connsiteX8" fmla="*/ 1826260 w 4211320"/>
              <a:gd name="connsiteY8" fmla="*/ 1920240 h 2103120"/>
              <a:gd name="connsiteX9" fmla="*/ 1841500 w 4211320"/>
              <a:gd name="connsiteY9" fmla="*/ 192024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11320" h="2103120">
                <a:moveTo>
                  <a:pt x="104140" y="0"/>
                </a:moveTo>
                <a:cubicBezTo>
                  <a:pt x="52070" y="556260"/>
                  <a:pt x="0" y="1112520"/>
                  <a:pt x="210820" y="1203960"/>
                </a:cubicBezTo>
                <a:cubicBezTo>
                  <a:pt x="421640" y="1295400"/>
                  <a:pt x="1102360" y="464820"/>
                  <a:pt x="1369060" y="548640"/>
                </a:cubicBezTo>
                <a:cubicBezTo>
                  <a:pt x="1635760" y="632460"/>
                  <a:pt x="1399540" y="1732280"/>
                  <a:pt x="1811020" y="1706880"/>
                </a:cubicBezTo>
                <a:cubicBezTo>
                  <a:pt x="2222500" y="1681480"/>
                  <a:pt x="3464560" y="447040"/>
                  <a:pt x="3837940" y="396240"/>
                </a:cubicBezTo>
                <a:cubicBezTo>
                  <a:pt x="4211320" y="345440"/>
                  <a:pt x="4203700" y="1427480"/>
                  <a:pt x="4051300" y="1402080"/>
                </a:cubicBezTo>
                <a:cubicBezTo>
                  <a:pt x="3898900" y="1376680"/>
                  <a:pt x="3307080" y="340360"/>
                  <a:pt x="2923540" y="243840"/>
                </a:cubicBezTo>
                <a:cubicBezTo>
                  <a:pt x="2540000" y="147320"/>
                  <a:pt x="1932940" y="543560"/>
                  <a:pt x="1750060" y="822960"/>
                </a:cubicBezTo>
                <a:cubicBezTo>
                  <a:pt x="1567180" y="1102360"/>
                  <a:pt x="1811020" y="1737360"/>
                  <a:pt x="1826260" y="1920240"/>
                </a:cubicBezTo>
                <a:cubicBezTo>
                  <a:pt x="1841500" y="2103120"/>
                  <a:pt x="1841500" y="2011680"/>
                  <a:pt x="1841500" y="19202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689100" y="1996440"/>
            <a:ext cx="4417060" cy="2034540"/>
          </a:xfrm>
          <a:custGeom>
            <a:avLst/>
            <a:gdLst>
              <a:gd name="connsiteX0" fmla="*/ 2014220 w 4417060"/>
              <a:gd name="connsiteY0" fmla="*/ 0 h 2034540"/>
              <a:gd name="connsiteX1" fmla="*/ 63500 w 4417060"/>
              <a:gd name="connsiteY1" fmla="*/ 472440 h 2034540"/>
              <a:gd name="connsiteX2" fmla="*/ 1678940 w 4417060"/>
              <a:gd name="connsiteY2" fmla="*/ 1432560 h 2034540"/>
              <a:gd name="connsiteX3" fmla="*/ 2806700 w 4417060"/>
              <a:gd name="connsiteY3" fmla="*/ 213360 h 2034540"/>
              <a:gd name="connsiteX4" fmla="*/ 4010660 w 4417060"/>
              <a:gd name="connsiteY4" fmla="*/ 518160 h 2034540"/>
              <a:gd name="connsiteX5" fmla="*/ 4102100 w 4417060"/>
              <a:gd name="connsiteY5" fmla="*/ 1524000 h 2034540"/>
              <a:gd name="connsiteX6" fmla="*/ 2120900 w 4417060"/>
              <a:gd name="connsiteY6" fmla="*/ 213360 h 2034540"/>
              <a:gd name="connsiteX7" fmla="*/ 307340 w 4417060"/>
              <a:gd name="connsiteY7" fmla="*/ 1234440 h 2034540"/>
              <a:gd name="connsiteX8" fmla="*/ 276860 w 4417060"/>
              <a:gd name="connsiteY8" fmla="*/ 1920240 h 2034540"/>
              <a:gd name="connsiteX9" fmla="*/ 322580 w 4417060"/>
              <a:gd name="connsiteY9" fmla="*/ 1920240 h 2034540"/>
              <a:gd name="connsiteX10" fmla="*/ 322580 w 4417060"/>
              <a:gd name="connsiteY10" fmla="*/ 1920240 h 2034540"/>
              <a:gd name="connsiteX11" fmla="*/ 322580 w 4417060"/>
              <a:gd name="connsiteY11" fmla="*/ 1920240 h 2034540"/>
              <a:gd name="connsiteX12" fmla="*/ 322580 w 4417060"/>
              <a:gd name="connsiteY12" fmla="*/ 1920240 h 203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7060" h="2034540">
                <a:moveTo>
                  <a:pt x="2014220" y="0"/>
                </a:moveTo>
                <a:cubicBezTo>
                  <a:pt x="1066800" y="116840"/>
                  <a:pt x="119380" y="233680"/>
                  <a:pt x="63500" y="472440"/>
                </a:cubicBezTo>
                <a:cubicBezTo>
                  <a:pt x="7620" y="711200"/>
                  <a:pt x="1221740" y="1475740"/>
                  <a:pt x="1678940" y="1432560"/>
                </a:cubicBezTo>
                <a:cubicBezTo>
                  <a:pt x="2136140" y="1389380"/>
                  <a:pt x="2418080" y="365760"/>
                  <a:pt x="2806700" y="213360"/>
                </a:cubicBezTo>
                <a:cubicBezTo>
                  <a:pt x="3195320" y="60960"/>
                  <a:pt x="3794760" y="299720"/>
                  <a:pt x="4010660" y="518160"/>
                </a:cubicBezTo>
                <a:cubicBezTo>
                  <a:pt x="4226560" y="736600"/>
                  <a:pt x="4417060" y="1574800"/>
                  <a:pt x="4102100" y="1524000"/>
                </a:cubicBezTo>
                <a:cubicBezTo>
                  <a:pt x="3787140" y="1473200"/>
                  <a:pt x="2753360" y="261620"/>
                  <a:pt x="2120900" y="213360"/>
                </a:cubicBezTo>
                <a:cubicBezTo>
                  <a:pt x="1488440" y="165100"/>
                  <a:pt x="614680" y="949960"/>
                  <a:pt x="307340" y="1234440"/>
                </a:cubicBezTo>
                <a:cubicBezTo>
                  <a:pt x="0" y="1518920"/>
                  <a:pt x="274320" y="1805940"/>
                  <a:pt x="276860" y="1920240"/>
                </a:cubicBezTo>
                <a:cubicBezTo>
                  <a:pt x="279400" y="2034540"/>
                  <a:pt x="322580" y="1920240"/>
                  <a:pt x="322580" y="1920240"/>
                </a:cubicBezTo>
                <a:lnTo>
                  <a:pt x="322580" y="1920240"/>
                </a:lnTo>
                <a:lnTo>
                  <a:pt x="322580" y="1920240"/>
                </a:lnTo>
                <a:lnTo>
                  <a:pt x="322580" y="192024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834640" y="1902460"/>
            <a:ext cx="4178300" cy="2014220"/>
          </a:xfrm>
          <a:custGeom>
            <a:avLst/>
            <a:gdLst>
              <a:gd name="connsiteX0" fmla="*/ 1737360 w 4178300"/>
              <a:gd name="connsiteY0" fmla="*/ 78740 h 2014220"/>
              <a:gd name="connsiteX1" fmla="*/ 3855720 w 4178300"/>
              <a:gd name="connsiteY1" fmla="*/ 231140 h 2014220"/>
              <a:gd name="connsiteX2" fmla="*/ 3672840 w 4178300"/>
              <a:gd name="connsiteY2" fmla="*/ 1465580 h 2014220"/>
              <a:gd name="connsiteX3" fmla="*/ 1386840 w 4178300"/>
              <a:gd name="connsiteY3" fmla="*/ 215900 h 2014220"/>
              <a:gd name="connsiteX4" fmla="*/ 0 w 4178300"/>
              <a:gd name="connsiteY4" fmla="*/ 2014220 h 2014220"/>
              <a:gd name="connsiteX5" fmla="*/ 0 w 4178300"/>
              <a:gd name="connsiteY5" fmla="*/ 2014220 h 2014220"/>
              <a:gd name="connsiteX6" fmla="*/ 45720 w 4178300"/>
              <a:gd name="connsiteY6" fmla="*/ 1998980 h 201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8300" h="2014220">
                <a:moveTo>
                  <a:pt x="1737360" y="78740"/>
                </a:moveTo>
                <a:cubicBezTo>
                  <a:pt x="2635250" y="39370"/>
                  <a:pt x="3533140" y="0"/>
                  <a:pt x="3855720" y="231140"/>
                </a:cubicBezTo>
                <a:cubicBezTo>
                  <a:pt x="4178300" y="462280"/>
                  <a:pt x="4084320" y="1468120"/>
                  <a:pt x="3672840" y="1465580"/>
                </a:cubicBezTo>
                <a:cubicBezTo>
                  <a:pt x="3261360" y="1463040"/>
                  <a:pt x="1998980" y="124460"/>
                  <a:pt x="1386840" y="215900"/>
                </a:cubicBezTo>
                <a:cubicBezTo>
                  <a:pt x="774700" y="307340"/>
                  <a:pt x="0" y="2014220"/>
                  <a:pt x="0" y="2014220"/>
                </a:cubicBezTo>
                <a:lnTo>
                  <a:pt x="0" y="2014220"/>
                </a:lnTo>
                <a:lnTo>
                  <a:pt x="45720" y="19989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444240" y="1879600"/>
            <a:ext cx="2819400" cy="2344420"/>
          </a:xfrm>
          <a:custGeom>
            <a:avLst/>
            <a:gdLst>
              <a:gd name="connsiteX0" fmla="*/ 2026920 w 2819400"/>
              <a:gd name="connsiteY0" fmla="*/ 116840 h 2344420"/>
              <a:gd name="connsiteX1" fmla="*/ 2758440 w 2819400"/>
              <a:gd name="connsiteY1" fmla="*/ 1625600 h 2344420"/>
              <a:gd name="connsiteX2" fmla="*/ 1661160 w 2819400"/>
              <a:gd name="connsiteY2" fmla="*/ 878840 h 2344420"/>
              <a:gd name="connsiteX3" fmla="*/ 228600 w 2819400"/>
              <a:gd name="connsiteY3" fmla="*/ 193040 h 2344420"/>
              <a:gd name="connsiteX4" fmla="*/ 289560 w 2819400"/>
              <a:gd name="connsiteY4" fmla="*/ 2037080 h 2344420"/>
              <a:gd name="connsiteX5" fmla="*/ 304800 w 2819400"/>
              <a:gd name="connsiteY5" fmla="*/ 2037080 h 2344420"/>
              <a:gd name="connsiteX6" fmla="*/ 320040 w 2819400"/>
              <a:gd name="connsiteY6" fmla="*/ 2037080 h 2344420"/>
              <a:gd name="connsiteX7" fmla="*/ 320040 w 2819400"/>
              <a:gd name="connsiteY7" fmla="*/ 2037080 h 2344420"/>
              <a:gd name="connsiteX8" fmla="*/ 320040 w 2819400"/>
              <a:gd name="connsiteY8" fmla="*/ 2037080 h 234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9400" h="2344420">
                <a:moveTo>
                  <a:pt x="2026920" y="116840"/>
                </a:moveTo>
                <a:cubicBezTo>
                  <a:pt x="2423160" y="807720"/>
                  <a:pt x="2819400" y="1498600"/>
                  <a:pt x="2758440" y="1625600"/>
                </a:cubicBezTo>
                <a:cubicBezTo>
                  <a:pt x="2697480" y="1752600"/>
                  <a:pt x="2082800" y="1117600"/>
                  <a:pt x="1661160" y="878840"/>
                </a:cubicBezTo>
                <a:cubicBezTo>
                  <a:pt x="1239520" y="640080"/>
                  <a:pt x="457200" y="0"/>
                  <a:pt x="228600" y="193040"/>
                </a:cubicBezTo>
                <a:cubicBezTo>
                  <a:pt x="0" y="386080"/>
                  <a:pt x="276860" y="1729740"/>
                  <a:pt x="289560" y="2037080"/>
                </a:cubicBezTo>
                <a:cubicBezTo>
                  <a:pt x="302260" y="2344420"/>
                  <a:pt x="304800" y="2037080"/>
                  <a:pt x="304800" y="2037080"/>
                </a:cubicBezTo>
                <a:lnTo>
                  <a:pt x="320040" y="2037080"/>
                </a:lnTo>
                <a:lnTo>
                  <a:pt x="320040" y="2037080"/>
                </a:lnTo>
                <a:lnTo>
                  <a:pt x="320040" y="20370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253480" y="1981200"/>
            <a:ext cx="1236980" cy="2044700"/>
          </a:xfrm>
          <a:custGeom>
            <a:avLst/>
            <a:gdLst>
              <a:gd name="connsiteX0" fmla="*/ 101600 w 1236980"/>
              <a:gd name="connsiteY0" fmla="*/ 0 h 2044700"/>
              <a:gd name="connsiteX1" fmla="*/ 40640 w 1236980"/>
              <a:gd name="connsiteY1" fmla="*/ 441960 h 2044700"/>
              <a:gd name="connsiteX2" fmla="*/ 345440 w 1236980"/>
              <a:gd name="connsiteY2" fmla="*/ 883920 h 2044700"/>
              <a:gd name="connsiteX3" fmla="*/ 1198880 w 1236980"/>
              <a:gd name="connsiteY3" fmla="*/ 228600 h 2044700"/>
              <a:gd name="connsiteX4" fmla="*/ 574040 w 1236980"/>
              <a:gd name="connsiteY4" fmla="*/ 167640 h 2044700"/>
              <a:gd name="connsiteX5" fmla="*/ 1122680 w 1236980"/>
              <a:gd name="connsiteY5" fmla="*/ 1112520 h 2044700"/>
              <a:gd name="connsiteX6" fmla="*/ 177800 w 1236980"/>
              <a:gd name="connsiteY6" fmla="*/ 1630680 h 2044700"/>
              <a:gd name="connsiteX7" fmla="*/ 604520 w 1236980"/>
              <a:gd name="connsiteY7" fmla="*/ 1447800 h 2044700"/>
              <a:gd name="connsiteX8" fmla="*/ 604520 w 1236980"/>
              <a:gd name="connsiteY8" fmla="*/ 1447800 h 2044700"/>
              <a:gd name="connsiteX9" fmla="*/ 970280 w 1236980"/>
              <a:gd name="connsiteY9" fmla="*/ 1965960 h 2044700"/>
              <a:gd name="connsiteX10" fmla="*/ 970280 w 1236980"/>
              <a:gd name="connsiteY10" fmla="*/ 1920240 h 204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6980" h="2044700">
                <a:moveTo>
                  <a:pt x="101600" y="0"/>
                </a:moveTo>
                <a:cubicBezTo>
                  <a:pt x="50800" y="147320"/>
                  <a:pt x="0" y="294640"/>
                  <a:pt x="40640" y="441960"/>
                </a:cubicBezTo>
                <a:cubicBezTo>
                  <a:pt x="81280" y="589280"/>
                  <a:pt x="152400" y="919480"/>
                  <a:pt x="345440" y="883920"/>
                </a:cubicBezTo>
                <a:cubicBezTo>
                  <a:pt x="538480" y="848360"/>
                  <a:pt x="1160780" y="347980"/>
                  <a:pt x="1198880" y="228600"/>
                </a:cubicBezTo>
                <a:cubicBezTo>
                  <a:pt x="1236980" y="109220"/>
                  <a:pt x="586740" y="20320"/>
                  <a:pt x="574040" y="167640"/>
                </a:cubicBezTo>
                <a:cubicBezTo>
                  <a:pt x="561340" y="314960"/>
                  <a:pt x="1188720" y="868680"/>
                  <a:pt x="1122680" y="1112520"/>
                </a:cubicBezTo>
                <a:cubicBezTo>
                  <a:pt x="1056640" y="1356360"/>
                  <a:pt x="264160" y="1574800"/>
                  <a:pt x="177800" y="1630680"/>
                </a:cubicBezTo>
                <a:cubicBezTo>
                  <a:pt x="91440" y="1686560"/>
                  <a:pt x="604520" y="1447800"/>
                  <a:pt x="604520" y="1447800"/>
                </a:cubicBezTo>
                <a:lnTo>
                  <a:pt x="604520" y="1447800"/>
                </a:lnTo>
                <a:cubicBezTo>
                  <a:pt x="665480" y="1534160"/>
                  <a:pt x="909320" y="1887220"/>
                  <a:pt x="970280" y="1965960"/>
                </a:cubicBezTo>
                <a:cubicBezTo>
                  <a:pt x="1031240" y="2044700"/>
                  <a:pt x="1000760" y="1982470"/>
                  <a:pt x="970280" y="19202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916680" y="1899920"/>
            <a:ext cx="3291840" cy="2016760"/>
          </a:xfrm>
          <a:custGeom>
            <a:avLst/>
            <a:gdLst>
              <a:gd name="connsiteX0" fmla="*/ 3291840 w 3291840"/>
              <a:gd name="connsiteY0" fmla="*/ 81280 h 2016760"/>
              <a:gd name="connsiteX1" fmla="*/ 518160 w 3291840"/>
              <a:gd name="connsiteY1" fmla="*/ 782320 h 2016760"/>
              <a:gd name="connsiteX2" fmla="*/ 182880 w 3291840"/>
              <a:gd name="connsiteY2" fmla="*/ 1361440 h 2016760"/>
              <a:gd name="connsiteX3" fmla="*/ 213360 w 3291840"/>
              <a:gd name="connsiteY3" fmla="*/ 1544320 h 2016760"/>
              <a:gd name="connsiteX4" fmla="*/ 304800 w 3291840"/>
              <a:gd name="connsiteY4" fmla="*/ 1772920 h 2016760"/>
              <a:gd name="connsiteX5" fmla="*/ 1661160 w 3291840"/>
              <a:gd name="connsiteY5" fmla="*/ 1696720 h 2016760"/>
              <a:gd name="connsiteX6" fmla="*/ 2438400 w 3291840"/>
              <a:gd name="connsiteY6" fmla="*/ 1163320 h 2016760"/>
              <a:gd name="connsiteX7" fmla="*/ 1158240 w 3291840"/>
              <a:gd name="connsiteY7" fmla="*/ 142240 h 2016760"/>
              <a:gd name="connsiteX8" fmla="*/ 2346960 w 3291840"/>
              <a:gd name="connsiteY8" fmla="*/ 2016760 h 2016760"/>
              <a:gd name="connsiteX9" fmla="*/ 2346960 w 3291840"/>
              <a:gd name="connsiteY9" fmla="*/ 2016760 h 2016760"/>
              <a:gd name="connsiteX10" fmla="*/ 2346960 w 3291840"/>
              <a:gd name="connsiteY10" fmla="*/ 2016760 h 2016760"/>
              <a:gd name="connsiteX11" fmla="*/ 2346960 w 3291840"/>
              <a:gd name="connsiteY11" fmla="*/ 2016760 h 2016760"/>
              <a:gd name="connsiteX12" fmla="*/ 2346960 w 3291840"/>
              <a:gd name="connsiteY12" fmla="*/ 2016760 h 2016760"/>
              <a:gd name="connsiteX13" fmla="*/ 2346960 w 3291840"/>
              <a:gd name="connsiteY13" fmla="*/ 2016760 h 2016760"/>
              <a:gd name="connsiteX14" fmla="*/ 2346960 w 3291840"/>
              <a:gd name="connsiteY14" fmla="*/ 2016760 h 2016760"/>
              <a:gd name="connsiteX15" fmla="*/ 2346960 w 3291840"/>
              <a:gd name="connsiteY15" fmla="*/ 2016760 h 2016760"/>
              <a:gd name="connsiteX16" fmla="*/ 2346960 w 3291840"/>
              <a:gd name="connsiteY16" fmla="*/ 2016760 h 20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91840" h="2016760">
                <a:moveTo>
                  <a:pt x="3291840" y="81280"/>
                </a:moveTo>
                <a:cubicBezTo>
                  <a:pt x="2164080" y="325120"/>
                  <a:pt x="1036320" y="568960"/>
                  <a:pt x="518160" y="782320"/>
                </a:cubicBezTo>
                <a:cubicBezTo>
                  <a:pt x="0" y="995680"/>
                  <a:pt x="233680" y="1234440"/>
                  <a:pt x="182880" y="1361440"/>
                </a:cubicBezTo>
                <a:cubicBezTo>
                  <a:pt x="132080" y="1488440"/>
                  <a:pt x="193040" y="1475740"/>
                  <a:pt x="213360" y="1544320"/>
                </a:cubicBezTo>
                <a:cubicBezTo>
                  <a:pt x="233680" y="1612900"/>
                  <a:pt x="63500" y="1747520"/>
                  <a:pt x="304800" y="1772920"/>
                </a:cubicBezTo>
                <a:cubicBezTo>
                  <a:pt x="546100" y="1798320"/>
                  <a:pt x="1305560" y="1798320"/>
                  <a:pt x="1661160" y="1696720"/>
                </a:cubicBezTo>
                <a:cubicBezTo>
                  <a:pt x="2016760" y="1595120"/>
                  <a:pt x="2522220" y="1422400"/>
                  <a:pt x="2438400" y="1163320"/>
                </a:cubicBezTo>
                <a:cubicBezTo>
                  <a:pt x="2354580" y="904240"/>
                  <a:pt x="1173480" y="0"/>
                  <a:pt x="1158240" y="142240"/>
                </a:cubicBezTo>
                <a:cubicBezTo>
                  <a:pt x="1143000" y="284480"/>
                  <a:pt x="2346960" y="2016760"/>
                  <a:pt x="2346960" y="2016760"/>
                </a:cubicBezTo>
                <a:lnTo>
                  <a:pt x="2346960" y="2016760"/>
                </a:lnTo>
                <a:lnTo>
                  <a:pt x="2346960" y="2016760"/>
                </a:lnTo>
                <a:lnTo>
                  <a:pt x="2346960" y="2016760"/>
                </a:lnTo>
                <a:lnTo>
                  <a:pt x="2346960" y="2016760"/>
                </a:lnTo>
                <a:lnTo>
                  <a:pt x="2346960" y="2016760"/>
                </a:lnTo>
                <a:lnTo>
                  <a:pt x="2346960" y="2016760"/>
                </a:lnTo>
                <a:lnTo>
                  <a:pt x="2346960" y="2016760"/>
                </a:lnTo>
                <a:lnTo>
                  <a:pt x="2346960" y="201676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14480" y="492919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М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492919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492919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3372" y="4929198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2066" y="485776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9322" y="485776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6578" y="485776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Я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8643998" cy="1428759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Century" pitchFamily="18" charset="0"/>
              </a:rPr>
              <a:t>    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3. Зашифруй слова, используя данные номера: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643998" cy="4786346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>
                <a:solidFill>
                  <a:schemeClr val="tx1"/>
                </a:solidFill>
              </a:rPr>
              <a:t>С      И     Р     У     Л     Т     З     А     Б</a:t>
            </a:r>
          </a:p>
          <a:p>
            <a:pPr marL="514350" indent="-514350">
              <a:buAutoNum type="arabicPlain"/>
            </a:pPr>
            <a:r>
              <a:rPr lang="ru-RU" sz="3500" dirty="0" smtClean="0">
                <a:solidFill>
                  <a:srgbClr val="FF0000"/>
                </a:solidFill>
              </a:rPr>
              <a:t>2     3     4      5      6     7     8     9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АРБУЗ – 8 3 9 4 7</a:t>
            </a:r>
          </a:p>
          <a:p>
            <a:pPr marL="514350" indent="-514350" algn="just"/>
            <a:endParaRPr lang="ru-RU" dirty="0">
              <a:solidFill>
                <a:srgbClr val="FF0000"/>
              </a:solidFill>
            </a:endParaRPr>
          </a:p>
          <a:p>
            <a:pPr marL="514350" indent="-514350" algn="just"/>
            <a:r>
              <a:rPr lang="ru-RU" dirty="0" smtClean="0">
                <a:solidFill>
                  <a:schemeClr val="tx1"/>
                </a:solidFill>
              </a:rPr>
              <a:t>СТУЛ –                                              ЗУБ -      </a:t>
            </a:r>
          </a:p>
          <a:p>
            <a:pPr marL="514350" indent="-514350" algn="just"/>
            <a:r>
              <a:rPr lang="ru-RU" dirty="0" smtClean="0">
                <a:solidFill>
                  <a:schemeClr val="tx1"/>
                </a:solidFill>
              </a:rPr>
              <a:t>БАЗАР –                                           БЛУЗА - </a:t>
            </a:r>
          </a:p>
          <a:p>
            <a:pPr marL="514350" indent="-514350" algn="just"/>
            <a:r>
              <a:rPr lang="ru-RU" dirty="0" smtClean="0">
                <a:solidFill>
                  <a:schemeClr val="tx1"/>
                </a:solidFill>
              </a:rPr>
              <a:t>ЛИСТ –                                             САЛАТ- </a:t>
            </a:r>
          </a:p>
          <a:p>
            <a:pPr marL="514350" indent="-514350" algn="just"/>
            <a:r>
              <a:rPr lang="ru-RU" dirty="0" smtClean="0">
                <a:solidFill>
                  <a:schemeClr val="tx1"/>
                </a:solidFill>
              </a:rPr>
              <a:t>ТАЗ –                                                БАЗА -</a:t>
            </a:r>
          </a:p>
          <a:p>
            <a:pPr marL="514350" indent="-514350" algn="just"/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pPr marL="514350" indent="-514350" algn="just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371475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1 6 4 5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21481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9 8 7 8 3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471488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5 2 1 6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521495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6 8 7 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3714752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7 4 9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643702" y="421481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9 5 4 7 8 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643702" y="471488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1 8 5 8 6 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521495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9 8 7 8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5.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Найди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фигуры и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раскрась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соответствующим цветом.</a:t>
            </a:r>
            <a:endParaRPr lang="ru-RU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11816"/>
          </a:xfrm>
        </p:spPr>
        <p:txBody>
          <a:bodyPr>
            <a:normAutofit/>
          </a:bodyPr>
          <a:lstStyle/>
          <a:p>
            <a:r>
              <a:rPr lang="ru-RU" sz="115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6. Зачеркни в каждом ряду лишнее слово.</a:t>
            </a:r>
            <a:endParaRPr lang="ru-RU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083320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>
                <a:latin typeface="Arial" pitchFamily="34" charset="0"/>
                <a:cs typeface="Arial" pitchFamily="34" charset="0"/>
              </a:rPr>
              <a:t>Берёза, дуб, сосна, малина  </a:t>
            </a:r>
            <a:r>
              <a:rPr lang="ru-RU" sz="4800" dirty="0" smtClean="0">
                <a:latin typeface="Century" pitchFamily="18" charset="0"/>
              </a:rPr>
              <a:t>.</a:t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Книга, телевизор, радио, магнитофон</a:t>
            </a:r>
            <a:r>
              <a:rPr lang="ru-RU" sz="3600" dirty="0" smtClean="0">
                <a:latin typeface="Century" pitchFamily="18" charset="0"/>
              </a:rPr>
              <a:t>.</a:t>
            </a:r>
            <a:r>
              <a:rPr lang="ru-RU" dirty="0" smtClean="0">
                <a:latin typeface="Century" pitchFamily="18" charset="0"/>
              </a:rPr>
              <a:t/>
            </a:r>
            <a:br>
              <a:rPr lang="ru-RU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>Час, минута, лето, секунда.</a:t>
            </a:r>
            <a:r>
              <a:rPr lang="ru-RU" dirty="0" smtClean="0">
                <a:latin typeface="Century" pitchFamily="18" charset="0"/>
              </a:rPr>
              <a:t/>
            </a:r>
            <a:br>
              <a:rPr lang="ru-RU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>Молоко, хлеб, творог, сметана</a:t>
            </a:r>
            <a:r>
              <a:rPr lang="ru-RU" dirty="0" smtClean="0">
                <a:latin typeface="Century" pitchFamily="18" charset="0"/>
              </a:rPr>
              <a:t>.</a:t>
            </a:r>
            <a:br>
              <a:rPr lang="ru-RU" dirty="0" smtClean="0">
                <a:latin typeface="Century" pitchFamily="18" charset="0"/>
              </a:rPr>
            </a:br>
            <a:r>
              <a:rPr lang="ru-RU" sz="5400" dirty="0" smtClean="0">
                <a:latin typeface="Arial Narrow" pitchFamily="34" charset="0"/>
              </a:rPr>
              <a:t>Коля, Соня, </a:t>
            </a:r>
            <a:r>
              <a:rPr lang="ru-RU" sz="4800" dirty="0" smtClean="0">
                <a:latin typeface="Arial Narrow" pitchFamily="34" charset="0"/>
              </a:rPr>
              <a:t>Сидоров</a:t>
            </a:r>
            <a:r>
              <a:rPr lang="ru-RU" sz="5400" dirty="0" smtClean="0">
                <a:latin typeface="Arial Narrow" pitchFamily="34" charset="0"/>
              </a:rPr>
              <a:t>, Максим</a:t>
            </a:r>
            <a:r>
              <a:rPr lang="ru-RU" sz="4800" dirty="0" smtClean="0">
                <a:latin typeface="Century" pitchFamily="18" charset="0"/>
              </a:rPr>
              <a:t>.</a:t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3600" dirty="0" smtClean="0">
                <a:latin typeface="Century" pitchFamily="18" charset="0"/>
              </a:rPr>
              <a:t>Тетрадь, ручка, карандаш, фломастер.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083320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>
                <a:latin typeface="Arial" pitchFamily="34" charset="0"/>
                <a:cs typeface="Arial" pitchFamily="34" charset="0"/>
              </a:rPr>
              <a:t>Берёза, дуб, сосна, </a:t>
            </a: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малина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800" dirty="0" smtClean="0">
                <a:latin typeface="Century" pitchFamily="18" charset="0"/>
              </a:rPr>
              <a:t>.</a:t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телевизор, радио, магнитофон</a:t>
            </a:r>
            <a:r>
              <a:rPr lang="ru-RU" sz="3600" dirty="0" smtClean="0">
                <a:latin typeface="Century" pitchFamily="18" charset="0"/>
              </a:rPr>
              <a:t>.</a:t>
            </a:r>
            <a:r>
              <a:rPr lang="ru-RU" dirty="0" smtClean="0">
                <a:latin typeface="Century" pitchFamily="18" charset="0"/>
              </a:rPr>
              <a:t/>
            </a:r>
            <a:br>
              <a:rPr lang="ru-RU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>Час, минута, </a:t>
            </a:r>
            <a:r>
              <a:rPr lang="ru-RU" sz="4800" dirty="0" smtClean="0">
                <a:solidFill>
                  <a:srgbClr val="FF0000"/>
                </a:solidFill>
                <a:latin typeface="Century" pitchFamily="18" charset="0"/>
              </a:rPr>
              <a:t>лето</a:t>
            </a:r>
            <a:r>
              <a:rPr lang="ru-RU" sz="4800" dirty="0" smtClean="0">
                <a:latin typeface="Century" pitchFamily="18" charset="0"/>
              </a:rPr>
              <a:t>, секунда.</a:t>
            </a:r>
            <a:r>
              <a:rPr lang="ru-RU" dirty="0" smtClean="0">
                <a:latin typeface="Century" pitchFamily="18" charset="0"/>
              </a:rPr>
              <a:t/>
            </a:r>
            <a:br>
              <a:rPr lang="ru-RU" dirty="0" smtClean="0">
                <a:latin typeface="Century" pitchFamily="18" charset="0"/>
              </a:rPr>
            </a:br>
            <a:r>
              <a:rPr lang="ru-RU" sz="4800" dirty="0" smtClean="0">
                <a:latin typeface="Century" pitchFamily="18" charset="0"/>
              </a:rPr>
              <a:t>Молоко, </a:t>
            </a:r>
            <a:r>
              <a:rPr lang="ru-RU" sz="4800" dirty="0" smtClean="0">
                <a:solidFill>
                  <a:srgbClr val="FF0000"/>
                </a:solidFill>
                <a:latin typeface="Century" pitchFamily="18" charset="0"/>
              </a:rPr>
              <a:t>хлеб</a:t>
            </a:r>
            <a:r>
              <a:rPr lang="ru-RU" sz="4800" dirty="0" smtClean="0">
                <a:latin typeface="Century" pitchFamily="18" charset="0"/>
              </a:rPr>
              <a:t>, творог, сметана</a:t>
            </a:r>
            <a:r>
              <a:rPr lang="ru-RU" dirty="0" smtClean="0">
                <a:latin typeface="Century" pitchFamily="18" charset="0"/>
              </a:rPr>
              <a:t>.</a:t>
            </a:r>
            <a:br>
              <a:rPr lang="ru-RU" dirty="0" smtClean="0">
                <a:latin typeface="Century" pitchFamily="18" charset="0"/>
              </a:rPr>
            </a:br>
            <a:r>
              <a:rPr lang="ru-RU" sz="5400" dirty="0" smtClean="0">
                <a:latin typeface="Arial Narrow" pitchFamily="34" charset="0"/>
              </a:rPr>
              <a:t>Коля, Соня, </a:t>
            </a:r>
            <a:r>
              <a:rPr lang="ru-RU" sz="4800" dirty="0" smtClean="0">
                <a:solidFill>
                  <a:srgbClr val="FF0000"/>
                </a:solidFill>
                <a:latin typeface="Arial Narrow" pitchFamily="34" charset="0"/>
              </a:rPr>
              <a:t>Сидоров</a:t>
            </a:r>
            <a:r>
              <a:rPr lang="ru-RU" sz="5400" dirty="0" smtClean="0">
                <a:latin typeface="Arial Narrow" pitchFamily="34" charset="0"/>
              </a:rPr>
              <a:t>, Максим</a:t>
            </a:r>
            <a:r>
              <a:rPr lang="ru-RU" sz="4800" dirty="0" smtClean="0">
                <a:latin typeface="Century" pitchFamily="18" charset="0"/>
              </a:rPr>
              <a:t>.</a:t>
            </a:r>
            <a:br>
              <a:rPr lang="ru-RU" sz="4800" dirty="0" smtClean="0">
                <a:latin typeface="Century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entury" pitchFamily="18" charset="0"/>
              </a:rPr>
              <a:t>Тетрадь</a:t>
            </a:r>
            <a:r>
              <a:rPr lang="ru-RU" sz="3600" dirty="0" smtClean="0">
                <a:latin typeface="Century" pitchFamily="18" charset="0"/>
              </a:rPr>
              <a:t>, ручка, карандаш, фломастер.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2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7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129</TotalTime>
  <Words>373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Тема21</vt:lpstr>
      <vt:lpstr>Тема74</vt:lpstr>
      <vt:lpstr>Развитие познавательных способностей 1 класс Тема: «Развитие концентрации внимания».</vt:lpstr>
      <vt:lpstr>Слайд 2</vt:lpstr>
      <vt:lpstr>Слайд 3</vt:lpstr>
      <vt:lpstr>Слайд 4</vt:lpstr>
      <vt:lpstr>     3. Зашифруй слова, используя данные номера:</vt:lpstr>
      <vt:lpstr>5. Найди фигуры и раскрась соответствующим цветом.</vt:lpstr>
      <vt:lpstr> 6. Зачеркни в каждом ряду лишнее слово.</vt:lpstr>
      <vt:lpstr>Берёза, дуб, сосна, малина  . Книга, телевизор, радио, магнитофон. Час, минута, лето, секунда. Молоко, хлеб, творог, сметана. Коля, Соня, Сидоров, Максим. Тетрадь, ручка, карандаш, фломастер.</vt:lpstr>
      <vt:lpstr>Берёза, дуб, сосна, малина  . Книга, телевизор, радио, магнитофон. Час, минута, лето, секунда. Молоко, хлеб, творог, сметана. Коля, Соня, Сидоров, Максим. Тетрадь, ручка, карандаш, фломастер.</vt:lpstr>
      <vt:lpstr>ДО                    НА РЕ                     ФЕДЖИО МИ                   ГУШКА ФА                    СКА СОЛЬ                ПА ЛЯ                     РЕНЬ  СИ                     НЕРА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Зашифруй слова, используя данные номера:</dc:title>
  <dc:creator>ДАНКОВ</dc:creator>
  <cp:lastModifiedBy>User</cp:lastModifiedBy>
  <cp:revision>16</cp:revision>
  <dcterms:created xsi:type="dcterms:W3CDTF">2010-04-03T05:31:46Z</dcterms:created>
  <dcterms:modified xsi:type="dcterms:W3CDTF">2010-11-29T05:35:18Z</dcterms:modified>
</cp:coreProperties>
</file>