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9084-3E56-408B-95CE-873CB56A83E1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3E07-063F-4F48-9E5B-741E4D1663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9084-3E56-408B-95CE-873CB56A83E1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3E07-063F-4F48-9E5B-741E4D1663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9084-3E56-408B-95CE-873CB56A83E1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3E07-063F-4F48-9E5B-741E4D1663C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9084-3E56-408B-95CE-873CB56A83E1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3E07-063F-4F48-9E5B-741E4D1663C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9084-3E56-408B-95CE-873CB56A83E1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3E07-063F-4F48-9E5B-741E4D1663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9084-3E56-408B-95CE-873CB56A83E1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3E07-063F-4F48-9E5B-741E4D1663C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9084-3E56-408B-95CE-873CB56A83E1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3E07-063F-4F48-9E5B-741E4D1663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9084-3E56-408B-95CE-873CB56A83E1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3E07-063F-4F48-9E5B-741E4D1663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9084-3E56-408B-95CE-873CB56A83E1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3E07-063F-4F48-9E5B-741E4D1663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9084-3E56-408B-95CE-873CB56A83E1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3E07-063F-4F48-9E5B-741E4D1663C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9084-3E56-408B-95CE-873CB56A83E1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3E07-063F-4F48-9E5B-741E4D1663C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ECA9084-3E56-408B-95CE-873CB56A83E1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5EF3E07-063F-4F48-9E5B-741E4D1663C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88690"/>
            <a:ext cx="5040560" cy="125272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6600" dirty="0" smtClean="0"/>
              <a:t>Jam, jump</a:t>
            </a:r>
            <a:endParaRPr lang="ru-RU" sz="6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2232248" cy="304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760"/>
            <a:ext cx="1872208" cy="242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15054"/>
            <a:ext cx="3923928" cy="294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77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24734"/>
            <a:ext cx="5364089" cy="1252728"/>
          </a:xfrm>
          <a:solidFill>
            <a:srgbClr val="FF0000"/>
          </a:solidFill>
        </p:spPr>
        <p:txBody>
          <a:bodyPr/>
          <a:lstStyle/>
          <a:p>
            <a:r>
              <a:rPr lang="en-US" dirty="0" smtClean="0"/>
              <a:t>Kangaroo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329169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184255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3978827"/>
            <a:ext cx="3779912" cy="284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0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8427"/>
            <a:ext cx="8229600" cy="125272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7200" dirty="0" smtClean="0"/>
              <a:t>Lion, like</a:t>
            </a:r>
            <a:endParaRPr lang="ru-RU" sz="72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68" y="116632"/>
            <a:ext cx="2300633" cy="248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4041155"/>
            <a:ext cx="3722687" cy="279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4704"/>
            <a:ext cx="1152244" cy="171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284984"/>
            <a:ext cx="8229600" cy="1624689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6600" dirty="0" smtClean="0"/>
              <a:t>Mouse, mum</a:t>
            </a:r>
            <a:endParaRPr lang="ru-RU" sz="6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" y="188640"/>
            <a:ext cx="3099919" cy="265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40768"/>
            <a:ext cx="18288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394" y="0"/>
            <a:ext cx="2471606" cy="298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55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44016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6600" dirty="0" smtClean="0"/>
              <a:t>Name, nice, nose, nut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5" y="117520"/>
            <a:ext cx="3165574" cy="288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90446"/>
            <a:ext cx="2405262" cy="201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7520"/>
            <a:ext cx="3995936" cy="241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98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040" y="3717032"/>
            <a:ext cx="4248472" cy="164470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sz="6600" dirty="0" smtClean="0"/>
              <a:t>Dog, fox, go, no, rose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641972" cy="296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49236"/>
            <a:ext cx="2470934" cy="214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10" y="3501008"/>
            <a:ext cx="4475989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0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29000"/>
            <a:ext cx="4896544" cy="125272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6000" dirty="0" smtClean="0"/>
              <a:t>Pig, pen, pet</a:t>
            </a:r>
            <a:endParaRPr lang="ru-RU" sz="6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214656" cy="285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2031984" cy="235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435" y="4292027"/>
            <a:ext cx="3635896" cy="285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01008"/>
            <a:ext cx="5832648" cy="125272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6600" dirty="0" smtClean="0"/>
              <a:t>queen</a:t>
            </a:r>
            <a:endParaRPr lang="ru-RU" sz="6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5" y="188640"/>
            <a:ext cx="2599869" cy="251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178894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40766"/>
            <a:ext cx="26289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65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429000"/>
            <a:ext cx="5616624" cy="2074810"/>
          </a:xfrm>
          <a:solidFill>
            <a:srgbClr val="FF0000"/>
          </a:solidFill>
        </p:spPr>
        <p:txBody>
          <a:bodyPr/>
          <a:lstStyle/>
          <a:p>
            <a:r>
              <a:rPr lang="en-US" dirty="0" smtClean="0"/>
              <a:t>Red, run, green, river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3416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08720"/>
            <a:ext cx="1814133" cy="207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9620"/>
            <a:ext cx="2987824" cy="270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0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306</TotalTime>
  <Words>39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Jam, jump</vt:lpstr>
      <vt:lpstr>Kangaroo </vt:lpstr>
      <vt:lpstr>Lion, like</vt:lpstr>
      <vt:lpstr>Mouse, mum</vt:lpstr>
      <vt:lpstr>Name, nice, nose, nut</vt:lpstr>
      <vt:lpstr>Dog, fox, go, no, rose</vt:lpstr>
      <vt:lpstr>Pig, pen, pet</vt:lpstr>
      <vt:lpstr>queen</vt:lpstr>
      <vt:lpstr>Red, run, green, river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24</cp:revision>
  <dcterms:created xsi:type="dcterms:W3CDTF">2013-09-22T17:29:59Z</dcterms:created>
  <dcterms:modified xsi:type="dcterms:W3CDTF">2013-09-26T13:44:44Z</dcterms:modified>
</cp:coreProperties>
</file>