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86E7-84EF-4DAC-A21B-D4211AA54D82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C764-4E96-4766-A9EE-5D9CA9DFC4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86E7-84EF-4DAC-A21B-D4211AA54D82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C764-4E96-4766-A9EE-5D9CA9DFC4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86E7-84EF-4DAC-A21B-D4211AA54D82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C764-4E96-4766-A9EE-5D9CA9DFC4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86E7-84EF-4DAC-A21B-D4211AA54D82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C764-4E96-4766-A9EE-5D9CA9DFC4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86E7-84EF-4DAC-A21B-D4211AA54D82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C764-4E96-4766-A9EE-5D9CA9DFC4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86E7-84EF-4DAC-A21B-D4211AA54D82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C764-4E96-4766-A9EE-5D9CA9DFC4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86E7-84EF-4DAC-A21B-D4211AA54D82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C764-4E96-4766-A9EE-5D9CA9DFC4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86E7-84EF-4DAC-A21B-D4211AA54D82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C764-4E96-4766-A9EE-5D9CA9DFC4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86E7-84EF-4DAC-A21B-D4211AA54D82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C764-4E96-4766-A9EE-5D9CA9DFC4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86E7-84EF-4DAC-A21B-D4211AA54D82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C764-4E96-4766-A9EE-5D9CA9DFC4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86E7-84EF-4DAC-A21B-D4211AA54D82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C764-4E96-4766-A9EE-5D9CA9DFC4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D86E7-84EF-4DAC-A21B-D4211AA54D82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BC764-4E96-4766-A9EE-5D9CA9DFC44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Игра «Истина- ложь»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улице всегда холодно.</a:t>
            </a:r>
            <a:endParaRPr lang="ru-RU" dirty="0"/>
          </a:p>
        </p:txBody>
      </p:sp>
      <p:pic>
        <p:nvPicPr>
          <p:cNvPr id="4" name="Содержимое 3" descr="a46bf2e4e6d92256e54a527e96723368.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500174"/>
            <a:ext cx="6349203" cy="4786322"/>
          </a:xfrm>
        </p:spPr>
      </p:pic>
      <p:sp>
        <p:nvSpPr>
          <p:cNvPr id="5" name="TextBox 4"/>
          <p:cNvSpPr txBox="1"/>
          <p:nvPr/>
        </p:nvSpPr>
        <p:spPr>
          <a:xfrm>
            <a:off x="2714612" y="3143248"/>
            <a:ext cx="3471848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9600" b="1" dirty="0" smtClean="0"/>
              <a:t>ЛОЖЬ</a:t>
            </a:r>
            <a:endParaRPr lang="ru-RU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Нужно стараться учиться на «5»!</a:t>
            </a:r>
            <a:endParaRPr lang="ru-RU" dirty="0"/>
          </a:p>
        </p:txBody>
      </p:sp>
      <p:pic>
        <p:nvPicPr>
          <p:cNvPr id="4" name="Содержимое 3" descr="post964890_img1_e568891dbb364af427dc142759d7e4c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571612"/>
            <a:ext cx="5150933" cy="3863200"/>
          </a:xfrm>
        </p:spPr>
      </p:pic>
      <p:sp>
        <p:nvSpPr>
          <p:cNvPr id="5" name="TextBox 4"/>
          <p:cNvSpPr txBox="1"/>
          <p:nvPr/>
        </p:nvSpPr>
        <p:spPr>
          <a:xfrm>
            <a:off x="2285984" y="2786058"/>
            <a:ext cx="4575291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9600" b="1" dirty="0" smtClean="0"/>
              <a:t>ИСТИНА</a:t>
            </a:r>
            <a:endParaRPr lang="ru-RU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 все птицы летают.</a:t>
            </a:r>
            <a:endParaRPr lang="ru-RU" dirty="0"/>
          </a:p>
        </p:txBody>
      </p:sp>
      <p:pic>
        <p:nvPicPr>
          <p:cNvPr id="4" name="Содержимое 3" descr="view_preview.ph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TextBox 4"/>
          <p:cNvSpPr txBox="1"/>
          <p:nvPr/>
        </p:nvSpPr>
        <p:spPr>
          <a:xfrm>
            <a:off x="2786050" y="2928934"/>
            <a:ext cx="3842719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ИСТИНА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 животные полосатые.</a:t>
            </a:r>
            <a:endParaRPr lang="ru-RU" dirty="0"/>
          </a:p>
        </p:txBody>
      </p:sp>
      <p:pic>
        <p:nvPicPr>
          <p:cNvPr id="4" name="Содержимое 3" descr="uh43048,1206097101,30574_2b13399795628aae7f42781ae0c0e127.i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2184" y="1600200"/>
            <a:ext cx="4579631" cy="4525963"/>
          </a:xfrm>
        </p:spPr>
      </p:pic>
      <p:sp>
        <p:nvSpPr>
          <p:cNvPr id="5" name="TextBox 4"/>
          <p:cNvSpPr txBox="1"/>
          <p:nvPr/>
        </p:nvSpPr>
        <p:spPr>
          <a:xfrm>
            <a:off x="2786050" y="2928934"/>
            <a:ext cx="3471848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9600" b="1" dirty="0" smtClean="0"/>
              <a:t>ЛОЖЬ</a:t>
            </a:r>
            <a:endParaRPr lang="ru-RU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Зимой всегда светит солнце.</a:t>
            </a:r>
            <a:endParaRPr lang="ru-RU" dirty="0"/>
          </a:p>
        </p:txBody>
      </p:sp>
      <p:pic>
        <p:nvPicPr>
          <p:cNvPr id="4" name="Содержимое 3" descr="2533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85907" y="1600200"/>
            <a:ext cx="4972185" cy="4525963"/>
          </a:xfrm>
        </p:spPr>
      </p:pic>
      <p:sp>
        <p:nvSpPr>
          <p:cNvPr id="5" name="TextBox 4"/>
          <p:cNvSpPr txBox="1"/>
          <p:nvPr/>
        </p:nvSpPr>
        <p:spPr>
          <a:xfrm>
            <a:off x="2928926" y="3500438"/>
            <a:ext cx="3198183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8800" b="1" dirty="0" smtClean="0"/>
              <a:t>ЛОЖЬ</a:t>
            </a:r>
            <a:endParaRPr lang="ru-RU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 ученики отличники.</a:t>
            </a:r>
            <a:endParaRPr lang="ru-RU" dirty="0"/>
          </a:p>
        </p:txBody>
      </p:sp>
      <p:pic>
        <p:nvPicPr>
          <p:cNvPr id="4" name="Содержимое 3" descr="post964890_img1_e568891dbb364af427dc142759d7e4c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1428736"/>
            <a:ext cx="5150933" cy="3863200"/>
          </a:xfrm>
        </p:spPr>
      </p:pic>
      <p:sp>
        <p:nvSpPr>
          <p:cNvPr id="5" name="TextBox 4"/>
          <p:cNvSpPr txBox="1"/>
          <p:nvPr/>
        </p:nvSpPr>
        <p:spPr>
          <a:xfrm>
            <a:off x="3143240" y="2714620"/>
            <a:ext cx="3198183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8800" b="1" dirty="0" smtClean="0"/>
              <a:t>ЛОЖЬ</a:t>
            </a:r>
            <a:endParaRPr lang="ru-RU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Дети – это ученики.</a:t>
            </a:r>
            <a:endParaRPr lang="ru-RU" dirty="0"/>
          </a:p>
        </p:txBody>
      </p:sp>
      <p:pic>
        <p:nvPicPr>
          <p:cNvPr id="4" name="Содержимое 3" descr="Умная_со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91505" y="1600200"/>
            <a:ext cx="3160990" cy="4525963"/>
          </a:xfrm>
        </p:spPr>
      </p:pic>
      <p:sp>
        <p:nvSpPr>
          <p:cNvPr id="5" name="TextBox 4"/>
          <p:cNvSpPr txBox="1"/>
          <p:nvPr/>
        </p:nvSpPr>
        <p:spPr>
          <a:xfrm>
            <a:off x="3214678" y="2928934"/>
            <a:ext cx="3471848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9600" b="1" dirty="0" smtClean="0"/>
              <a:t>ЛОЖЬ</a:t>
            </a:r>
            <a:endParaRPr lang="ru-RU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Варенье горькое на вкус.</a:t>
            </a:r>
            <a:endParaRPr lang="ru-RU" dirty="0"/>
          </a:p>
        </p:txBody>
      </p:sp>
      <p:pic>
        <p:nvPicPr>
          <p:cNvPr id="4" name="Содержимое 3" descr="banka_varenij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1643050"/>
            <a:ext cx="4972208" cy="4720451"/>
          </a:xfrm>
        </p:spPr>
      </p:pic>
      <p:sp>
        <p:nvSpPr>
          <p:cNvPr id="5" name="TextBox 4"/>
          <p:cNvSpPr txBox="1"/>
          <p:nvPr/>
        </p:nvSpPr>
        <p:spPr>
          <a:xfrm>
            <a:off x="2714612" y="3214686"/>
            <a:ext cx="3471848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9600" b="1" dirty="0" smtClean="0"/>
              <a:t>ЛОЖЬ</a:t>
            </a:r>
            <a:endParaRPr lang="ru-RU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Трава всегда мокрая.</a:t>
            </a:r>
            <a:endParaRPr lang="ru-RU" dirty="0"/>
          </a:p>
        </p:txBody>
      </p:sp>
      <p:pic>
        <p:nvPicPr>
          <p:cNvPr id="4" name="Содержимое 3" descr="41067048_gra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643050"/>
            <a:ext cx="6391656" cy="3995928"/>
          </a:xfrm>
        </p:spPr>
      </p:pic>
      <p:sp>
        <p:nvSpPr>
          <p:cNvPr id="5" name="TextBox 4"/>
          <p:cNvSpPr txBox="1"/>
          <p:nvPr/>
        </p:nvSpPr>
        <p:spPr>
          <a:xfrm>
            <a:off x="2643174" y="2714620"/>
            <a:ext cx="3471848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9600" b="1" dirty="0" smtClean="0"/>
              <a:t>ЛОЖЬ</a:t>
            </a:r>
            <a:endParaRPr lang="ru-RU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Трава мокрая только во время дождя.</a:t>
            </a:r>
            <a:endParaRPr lang="ru-RU" dirty="0"/>
          </a:p>
        </p:txBody>
      </p:sp>
      <p:pic>
        <p:nvPicPr>
          <p:cNvPr id="4" name="Содержимое 3" descr="091c832578b8a0e0d0cd46b654f47eb84d7c82131580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785926"/>
            <a:ext cx="5912928" cy="4434696"/>
          </a:xfrm>
        </p:spPr>
      </p:pic>
      <p:sp>
        <p:nvSpPr>
          <p:cNvPr id="5" name="TextBox 4"/>
          <p:cNvSpPr txBox="1"/>
          <p:nvPr/>
        </p:nvSpPr>
        <p:spPr>
          <a:xfrm>
            <a:off x="2786050" y="3000372"/>
            <a:ext cx="3471848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9600" b="1" dirty="0" smtClean="0"/>
              <a:t>ЛОЖЬ</a:t>
            </a:r>
            <a:endParaRPr lang="ru-RU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66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Игра «Истина- ложь»</vt:lpstr>
      <vt:lpstr>Не все птицы летают.</vt:lpstr>
      <vt:lpstr>Все животные полосатые.</vt:lpstr>
      <vt:lpstr>Зимой всегда светит солнце.</vt:lpstr>
      <vt:lpstr>Все ученики отличники.</vt:lpstr>
      <vt:lpstr>Дети – это ученики.</vt:lpstr>
      <vt:lpstr>Варенье горькое на вкус.</vt:lpstr>
      <vt:lpstr>Трава всегда мокрая.</vt:lpstr>
      <vt:lpstr>Трава мокрая только во время дождя.</vt:lpstr>
      <vt:lpstr>На улице всегда холодно.</vt:lpstr>
      <vt:lpstr>Нужно стараться учиться на «5»!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«Истина- ложь»</dc:title>
  <dc:creator>Дом</dc:creator>
  <cp:lastModifiedBy>Дом</cp:lastModifiedBy>
  <cp:revision>3</cp:revision>
  <dcterms:created xsi:type="dcterms:W3CDTF">2013-04-08T19:09:25Z</dcterms:created>
  <dcterms:modified xsi:type="dcterms:W3CDTF">2013-04-08T19:38:52Z</dcterms:modified>
</cp:coreProperties>
</file>