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62E8-3594-4C9C-8717-C55549D1311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6269-EB43-46C9-A210-11B343814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BE62-80E4-4624-8438-293E14124A9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9360-4C6F-44FE-99C6-31B120C27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C066-0D9B-45D2-9497-CED5302AEC7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E009-C833-49F5-A13D-352DD26F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B5D6-DA6A-4665-B404-07F6E3A1B63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47DC-9976-413F-B4FF-5B954A6E0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A95B-E1B9-442A-B39A-B06A0BFBF61E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4539-B327-4885-81A1-F37652D6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40AD-B065-486B-88A6-0892FB856B3B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AB10-C6D8-4ED1-925E-649775E2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EF1D-6BA9-4A6A-AE8C-B991CA9A6471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F337-12C0-4410-91B7-67641CA7A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6457-76AB-4C3D-9F02-53900EBB6CD2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51F1-7BAC-4DF6-ADED-AA31CED6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5D6B-B761-4919-B4F1-813FC7DD35B7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E510-9640-4D1D-AB91-005F28BA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9C5C-9C7E-4452-A4AF-F3BE23876E81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F06D-5691-4E3F-8246-BD58C6EBC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B9A1-DB80-4DB8-A0B4-BC610CD68A4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58D2-FB10-430E-9CF5-4D29A471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64F6B-B007-464B-8856-58F0EBA44B17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6B198-7FE4-48CD-91ED-FAA3A178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56388"/>
            <a:ext cx="1246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>
            <a:off x="179512" y="188640"/>
            <a:ext cx="4464496" cy="18722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Рисунок 11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 flipH="1">
            <a:off x="4572000" y="188640"/>
            <a:ext cx="4412734" cy="1872208"/>
          </a:xfrm>
          <a:prstGeom prst="rect">
            <a:avLst/>
          </a:prstGeom>
          <a:effectLst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75.radikal.ru/0912/28/b6ecc687497f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0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ca2a2bb82866abd1018ae3e82754bd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5660">
            <a:off x="463786" y="4600102"/>
            <a:ext cx="3808078" cy="204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1714480" y="1928802"/>
            <a:ext cx="17287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 + 3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5781" y="357166"/>
          <a:ext cx="4858219" cy="6188054"/>
        </p:xfrm>
        <a:graphic>
          <a:graphicData uri="http://schemas.openxmlformats.org/presentationml/2006/ole">
            <p:oleObj spid="_x0000_s2050" name="CorelDRAW" r:id="rId5" imgW="6649560" imgH="8466840" progId="">
              <p:embed/>
            </p:oleObj>
          </a:graphicData>
        </a:graphic>
      </p:graphicFrame>
      <p:sp>
        <p:nvSpPr>
          <p:cNvPr id="9" name="Oval 60"/>
          <p:cNvSpPr>
            <a:spLocks noChangeArrowheads="1"/>
          </p:cNvSpPr>
          <p:nvPr/>
        </p:nvSpPr>
        <p:spPr bwMode="auto">
          <a:xfrm>
            <a:off x="5643570" y="785794"/>
            <a:ext cx="719138" cy="719137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WordArt 67"/>
          <p:cNvSpPr>
            <a:spLocks noChangeArrowheads="1" noChangeShapeType="1" noTextEdit="1"/>
          </p:cNvSpPr>
          <p:nvPr/>
        </p:nvSpPr>
        <p:spPr bwMode="auto">
          <a:xfrm>
            <a:off x="5786446" y="928670"/>
            <a:ext cx="39528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2" name="Oval 58"/>
          <p:cNvSpPr>
            <a:spLocks noChangeArrowheads="1"/>
          </p:cNvSpPr>
          <p:nvPr/>
        </p:nvSpPr>
        <p:spPr bwMode="auto">
          <a:xfrm>
            <a:off x="6286512" y="1928802"/>
            <a:ext cx="719137" cy="719138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WordArt 65"/>
          <p:cNvSpPr>
            <a:spLocks noChangeArrowheads="1" noChangeShapeType="1" noTextEdit="1"/>
          </p:cNvSpPr>
          <p:nvPr/>
        </p:nvSpPr>
        <p:spPr bwMode="auto">
          <a:xfrm>
            <a:off x="6429388" y="2071678"/>
            <a:ext cx="39528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" name="Oval 59"/>
          <p:cNvSpPr>
            <a:spLocks noChangeArrowheads="1"/>
          </p:cNvSpPr>
          <p:nvPr/>
        </p:nvSpPr>
        <p:spPr bwMode="auto">
          <a:xfrm>
            <a:off x="6786578" y="3071810"/>
            <a:ext cx="719137" cy="719138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5" name="WordArt 35"/>
          <p:cNvSpPr>
            <a:spLocks noChangeArrowheads="1" noChangeShapeType="1" noTextEdit="1"/>
          </p:cNvSpPr>
          <p:nvPr/>
        </p:nvSpPr>
        <p:spPr bwMode="auto">
          <a:xfrm>
            <a:off x="6929454" y="3214686"/>
            <a:ext cx="395287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5143504" y="3357562"/>
            <a:ext cx="719138" cy="719138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" name="WordArt 62"/>
          <p:cNvSpPr>
            <a:spLocks noChangeArrowheads="1" noChangeShapeType="1" noTextEdit="1"/>
          </p:cNvSpPr>
          <p:nvPr/>
        </p:nvSpPr>
        <p:spPr bwMode="auto">
          <a:xfrm>
            <a:off x="5286380" y="3500438"/>
            <a:ext cx="395288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8" name="Oval 61"/>
          <p:cNvSpPr>
            <a:spLocks noChangeArrowheads="1"/>
          </p:cNvSpPr>
          <p:nvPr/>
        </p:nvSpPr>
        <p:spPr bwMode="auto">
          <a:xfrm>
            <a:off x="7286644" y="4429132"/>
            <a:ext cx="719137" cy="719137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9" name="WordArt 63"/>
          <p:cNvSpPr>
            <a:spLocks noChangeArrowheads="1" noChangeShapeType="1" noTextEdit="1"/>
          </p:cNvSpPr>
          <p:nvPr/>
        </p:nvSpPr>
        <p:spPr bwMode="auto">
          <a:xfrm>
            <a:off x="7429520" y="4572008"/>
            <a:ext cx="395288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6072198" y="5143512"/>
            <a:ext cx="719137" cy="719138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3" name="WordArt 64"/>
          <p:cNvSpPr>
            <a:spLocks noChangeArrowheads="1" noChangeShapeType="1" noTextEdit="1"/>
          </p:cNvSpPr>
          <p:nvPr/>
        </p:nvSpPr>
        <p:spPr bwMode="auto">
          <a:xfrm>
            <a:off x="6215074" y="5286388"/>
            <a:ext cx="395287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Oval 57"/>
          <p:cNvSpPr>
            <a:spLocks noChangeArrowheads="1"/>
          </p:cNvSpPr>
          <p:nvPr/>
        </p:nvSpPr>
        <p:spPr bwMode="auto">
          <a:xfrm>
            <a:off x="4714876" y="4572008"/>
            <a:ext cx="719138" cy="719138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7" name="WordArt 66"/>
          <p:cNvSpPr>
            <a:spLocks noChangeArrowheads="1" noChangeShapeType="1" noTextEdit="1"/>
          </p:cNvSpPr>
          <p:nvPr/>
        </p:nvSpPr>
        <p:spPr bwMode="auto">
          <a:xfrm>
            <a:off x="4857752" y="4714884"/>
            <a:ext cx="428628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  <p:pic>
        <p:nvPicPr>
          <p:cNvPr id="28" name="Picture 68" descr="best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357826"/>
            <a:ext cx="1328757" cy="132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WordArt 22"/>
          <p:cNvSpPr>
            <a:spLocks noChangeArrowheads="1" noChangeShapeType="1" noTextEdit="1"/>
          </p:cNvSpPr>
          <p:nvPr/>
        </p:nvSpPr>
        <p:spPr bwMode="auto">
          <a:xfrm>
            <a:off x="1714480" y="857232"/>
            <a:ext cx="17287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 + 5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5" name="Picture 21" descr="kerstballen_9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286256"/>
            <a:ext cx="1142186" cy="11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WordArt 22"/>
          <p:cNvSpPr>
            <a:spLocks noChangeArrowheads="1" noChangeShapeType="1" noTextEdit="1"/>
          </p:cNvSpPr>
          <p:nvPr/>
        </p:nvSpPr>
        <p:spPr bwMode="auto">
          <a:xfrm>
            <a:off x="1643042" y="2786058"/>
            <a:ext cx="17287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8 - 6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6" name="Picture 22" descr="newy2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43476">
            <a:off x="527745" y="5323499"/>
            <a:ext cx="1081788" cy="10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5" descr="kerstballen_6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5422716"/>
            <a:ext cx="1254144" cy="14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kerstballen_8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3643314"/>
            <a:ext cx="158273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0" descr="kerstballen_8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3429000"/>
            <a:ext cx="1500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 descr="new_year_00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3042" y="4714884"/>
            <a:ext cx="900098" cy="11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ordArt 22"/>
          <p:cNvSpPr>
            <a:spLocks noChangeArrowheads="1" noChangeShapeType="1" noTextEdit="1"/>
          </p:cNvSpPr>
          <p:nvPr/>
        </p:nvSpPr>
        <p:spPr bwMode="auto">
          <a:xfrm>
            <a:off x="3571868" y="1428736"/>
            <a:ext cx="1585911" cy="647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7 - 3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WordArt 22"/>
          <p:cNvSpPr>
            <a:spLocks noChangeArrowheads="1" noChangeShapeType="1" noTextEdit="1"/>
          </p:cNvSpPr>
          <p:nvPr/>
        </p:nvSpPr>
        <p:spPr bwMode="auto">
          <a:xfrm>
            <a:off x="1714480" y="2357430"/>
            <a:ext cx="1585911" cy="647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 + 2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WordArt 22"/>
          <p:cNvSpPr>
            <a:spLocks noChangeArrowheads="1" noChangeShapeType="1" noTextEdit="1"/>
          </p:cNvSpPr>
          <p:nvPr/>
        </p:nvSpPr>
        <p:spPr bwMode="auto">
          <a:xfrm>
            <a:off x="3000364" y="1857364"/>
            <a:ext cx="2071702" cy="1076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 + 3 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WordArt 22"/>
          <p:cNvSpPr>
            <a:spLocks noChangeArrowheads="1" noChangeShapeType="1" noTextEdit="1"/>
          </p:cNvSpPr>
          <p:nvPr/>
        </p:nvSpPr>
        <p:spPr bwMode="auto">
          <a:xfrm>
            <a:off x="1214414" y="1285860"/>
            <a:ext cx="1585911" cy="647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5 - 2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WordArt 22"/>
          <p:cNvSpPr>
            <a:spLocks noChangeArrowheads="1" noChangeShapeType="1" noTextEdit="1"/>
          </p:cNvSpPr>
          <p:nvPr/>
        </p:nvSpPr>
        <p:spPr bwMode="auto">
          <a:xfrm>
            <a:off x="1214414" y="1428736"/>
            <a:ext cx="3500462" cy="12192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104 L 0.31996 -0.545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2381 L 0.31389 -0.542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1503 L 0.37361 -0.236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4624E-6 L 0.66667 -0.365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0.32292 -0.19931 " pathEditMode="relative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54335E-6 L 0.48039 0.18867 " pathEditMode="relative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104E-6 L 0.72448 -0.01064 " pathEditMode="relative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30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CorelDRAW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пк</cp:lastModifiedBy>
  <cp:revision>47</cp:revision>
  <dcterms:created xsi:type="dcterms:W3CDTF">2013-12-04T14:40:48Z</dcterms:created>
  <dcterms:modified xsi:type="dcterms:W3CDTF">2014-01-08T04:33:55Z</dcterms:modified>
</cp:coreProperties>
</file>