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7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62E8-3594-4C9C-8717-C55549D13115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6269-EB43-46C9-A210-11B343814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BE62-80E4-4624-8438-293E14124A98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9360-4C6F-44FE-99C6-31B120C27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C066-0D9B-45D2-9497-CED5302AEC78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E009-C833-49F5-A13D-352DD26F8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B5D6-DA6A-4665-B404-07F6E3A1B635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47DC-9976-413F-B4FF-5B954A6E0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A95B-E1B9-442A-B39A-B06A0BFBF61E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4539-B327-4885-81A1-F37652D69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40AD-B065-486B-88A6-0892FB856B3B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AB10-C6D8-4ED1-925E-649775E24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EF1D-6BA9-4A6A-AE8C-B991CA9A6471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FF337-12C0-4410-91B7-67641CA7A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6457-76AB-4C3D-9F02-53900EBB6CD2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51F1-7BAC-4DF6-ADED-AA31CED63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5D6B-B761-4919-B4F1-813FC7DD35B7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E510-9640-4D1D-AB91-005F28BA1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9C5C-9C7E-4452-A4AF-F3BE23876E81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F06D-5691-4E3F-8246-BD58C6EBC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B9A1-DB80-4DB8-A0B4-BC610CD68A45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58D2-FB10-430E-9CF5-4D29A471F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64F6B-B007-464B-8856-58F0EBA44B17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6B198-7FE4-48CD-91ED-FAA3A1783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56388"/>
            <a:ext cx="12461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0.11.png"/>
          <p:cNvPicPr>
            <a:picLocks noChangeAspect="1"/>
          </p:cNvPicPr>
          <p:nvPr userDrawn="1"/>
        </p:nvPicPr>
        <p:blipFill>
          <a:blip r:embed="rId13" cstate="print"/>
          <a:srcRect l="2204"/>
          <a:stretch>
            <a:fillRect/>
          </a:stretch>
        </p:blipFill>
        <p:spPr>
          <a:xfrm>
            <a:off x="179512" y="188640"/>
            <a:ext cx="4464496" cy="187220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Рисунок 11" descr="10.11.png"/>
          <p:cNvPicPr>
            <a:picLocks noChangeAspect="1"/>
          </p:cNvPicPr>
          <p:nvPr userDrawn="1"/>
        </p:nvPicPr>
        <p:blipFill>
          <a:blip r:embed="rId13" cstate="print"/>
          <a:srcRect l="2204"/>
          <a:stretch>
            <a:fillRect/>
          </a:stretch>
        </p:blipFill>
        <p:spPr>
          <a:xfrm flipH="1">
            <a:off x="4572000" y="188640"/>
            <a:ext cx="4412734" cy="1872208"/>
          </a:xfrm>
          <a:prstGeom prst="rect">
            <a:avLst/>
          </a:prstGeom>
          <a:effectLst>
            <a:softEdge rad="127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928934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Урок математики в 1 классе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«Закрепление  сложения и вычитания в пределах  10. Решение задач»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3" name="Picture 5" descr="Photo_0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429132"/>
            <a:ext cx="1500198" cy="1890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564357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Учитель начальных классов Серая Татьяна  Николаевна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28572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Муниципальное общеобразовательное учреждение средняя общеобразовательная школа п. </a:t>
            </a:r>
            <a:r>
              <a:rPr lang="ru-RU" sz="1400" b="1" dirty="0" err="1" smtClean="0">
                <a:solidFill>
                  <a:srgbClr val="002060"/>
                </a:solidFill>
              </a:rPr>
              <a:t>Верхнемарково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Documents and Settings\Пользователь\Рабочий стол\новогодние фоны\5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86116" y="3857628"/>
            <a:ext cx="1785950" cy="16430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28596" y="4071942"/>
            <a:ext cx="1500198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00958" y="4214818"/>
            <a:ext cx="107157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214546" y="4286256"/>
            <a:ext cx="571504" cy="10001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5572132" y="4143380"/>
            <a:ext cx="1357322" cy="1285884"/>
          </a:xfrm>
          <a:prstGeom prst="trapezoi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539750" y="2996953"/>
            <a:ext cx="7993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3357586" cy="450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2143116"/>
            <a:ext cx="600076" cy="6000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2243126"/>
            <a:ext cx="571504" cy="5715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3429000"/>
            <a:ext cx="600076" cy="6000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4643446"/>
            <a:ext cx="571504" cy="571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3643314"/>
            <a:ext cx="528638" cy="5286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4857760"/>
            <a:ext cx="600076" cy="600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3071810"/>
            <a:ext cx="1857388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3679025" y="3893347"/>
            <a:ext cx="164307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4" idx="3"/>
            <a:endCxn id="4" idx="1"/>
          </p:cNvCxnSpPr>
          <p:nvPr/>
        </p:nvCxnSpPr>
        <p:spPr>
          <a:xfrm flipH="1">
            <a:off x="3571868" y="3893347"/>
            <a:ext cx="185738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3571868" y="3071810"/>
            <a:ext cx="185738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571868" y="3071810"/>
            <a:ext cx="185738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Photo_03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4857760"/>
            <a:ext cx="1290153" cy="1625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20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Урок математики в 1 классе «Закрепление  сложения и вычитания в пределах  10. Решение задач»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пк</cp:lastModifiedBy>
  <cp:revision>45</cp:revision>
  <dcterms:created xsi:type="dcterms:W3CDTF">2013-12-04T14:40:48Z</dcterms:created>
  <dcterms:modified xsi:type="dcterms:W3CDTF">2014-01-08T04:32:18Z</dcterms:modified>
</cp:coreProperties>
</file>