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44" r:id="rId6"/>
  </p:sldMasterIdLst>
  <p:notesMasterIdLst>
    <p:notesMasterId r:id="rId48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79" r:id="rId15"/>
    <p:sldId id="264" r:id="rId16"/>
    <p:sldId id="280" r:id="rId17"/>
    <p:sldId id="265" r:id="rId18"/>
    <p:sldId id="281" r:id="rId19"/>
    <p:sldId id="266" r:id="rId20"/>
    <p:sldId id="282" r:id="rId21"/>
    <p:sldId id="267" r:id="rId22"/>
    <p:sldId id="283" r:id="rId23"/>
    <p:sldId id="268" r:id="rId24"/>
    <p:sldId id="284" r:id="rId25"/>
    <p:sldId id="269" r:id="rId26"/>
    <p:sldId id="270" r:id="rId27"/>
    <p:sldId id="271" r:id="rId28"/>
    <p:sldId id="285" r:id="rId29"/>
    <p:sldId id="286" r:id="rId30"/>
    <p:sldId id="287" r:id="rId31"/>
    <p:sldId id="288" r:id="rId32"/>
    <p:sldId id="289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9" r:id="rId43"/>
    <p:sldId id="272" r:id="rId44"/>
    <p:sldId id="274" r:id="rId45"/>
    <p:sldId id="290" r:id="rId46"/>
    <p:sldId id="291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9900"/>
    <a:srgbClr val="FF6600"/>
    <a:srgbClr val="000099"/>
    <a:srgbClr val="FFFF00"/>
    <a:srgbClr val="FF0000"/>
    <a:srgbClr val="990000"/>
    <a:srgbClr val="00CC66"/>
    <a:srgbClr val="33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" Target="../slides/slide39.xml"/><Relationship Id="rId1" Type="http://schemas.openxmlformats.org/officeDocument/2006/relationships/slide" Target="../slides/slide41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174CC-AA1E-40B0-B3B2-926C644FD9F5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</dgm:pt>
    <dgm:pt modelId="{E22A421D-D3D4-46DE-AB87-7DBB4C2C09EA}">
      <dgm:prSet phldrT="[Текст]" custT="1"/>
      <dgm:spPr/>
      <dgm:t>
        <a:bodyPr/>
        <a:lstStyle/>
        <a:p>
          <a:endParaRPr lang="ru-RU" sz="2400" dirty="0" smtClean="0"/>
        </a:p>
        <a:p>
          <a:r>
            <a:rPr lang="en-US" sz="2800" dirty="0" smtClean="0"/>
            <a:t>TEA                                 </a:t>
          </a:r>
        </a:p>
        <a:p>
          <a:r>
            <a:rPr lang="en-US" sz="2800" dirty="0" smtClean="0"/>
            <a:t>MEAL</a:t>
          </a:r>
          <a:r>
            <a:rPr lang="ru-RU" sz="2800" dirty="0" smtClean="0"/>
            <a:t>           </a:t>
          </a:r>
        </a:p>
        <a:p>
          <a:r>
            <a:rPr lang="en-US" sz="2800" dirty="0" smtClean="0"/>
            <a:t>FREE</a:t>
          </a:r>
          <a:endParaRPr lang="ru-RU" sz="2800" dirty="0" smtClean="0"/>
        </a:p>
        <a:p>
          <a:r>
            <a:rPr lang="en-US" sz="2800" dirty="0" smtClean="0"/>
            <a:t>SEA</a:t>
          </a:r>
          <a:endParaRPr lang="ru-RU" sz="2800" dirty="0"/>
        </a:p>
      </dgm:t>
    </dgm:pt>
    <dgm:pt modelId="{30E093A6-3AFC-4D0C-A2C9-878B97A2E8CB}" type="parTrans" cxnId="{48DED7F7-AF6F-41E5-88BC-E695112A2187}">
      <dgm:prSet/>
      <dgm:spPr/>
      <dgm:t>
        <a:bodyPr/>
        <a:lstStyle/>
        <a:p>
          <a:endParaRPr lang="ru-RU"/>
        </a:p>
      </dgm:t>
    </dgm:pt>
    <dgm:pt modelId="{7B71813D-ACB0-48FE-B7A2-BB542F61810C}" type="sibTrans" cxnId="{48DED7F7-AF6F-41E5-88BC-E695112A2187}">
      <dgm:prSet/>
      <dgm:spPr/>
      <dgm:t>
        <a:bodyPr/>
        <a:lstStyle/>
        <a:p>
          <a:endParaRPr lang="ru-RU"/>
        </a:p>
      </dgm:t>
    </dgm:pt>
    <dgm:pt modelId="{1191051E-A563-413E-9179-3297E571716D}">
      <dgm:prSet phldrT="[Текст]" custT="1"/>
      <dgm:spPr/>
      <dgm:t>
        <a:bodyPr/>
        <a:lstStyle/>
        <a:p>
          <a:pPr algn="l"/>
          <a:r>
            <a:rPr lang="en-US" sz="2800" dirty="0" smtClean="0"/>
            <a:t>DURING</a:t>
          </a:r>
        </a:p>
        <a:p>
          <a:pPr algn="l"/>
          <a:r>
            <a:rPr lang="en-US" sz="2800" dirty="0" smtClean="0"/>
            <a:t>HEART </a:t>
          </a:r>
        </a:p>
        <a:p>
          <a:pPr algn="l"/>
          <a:r>
            <a:rPr lang="en-US" sz="2800" dirty="0" smtClean="0"/>
            <a:t>DEAR</a:t>
          </a:r>
          <a:endParaRPr lang="ru-RU" sz="2800" dirty="0"/>
        </a:p>
      </dgm:t>
    </dgm:pt>
    <dgm:pt modelId="{10F44572-A133-41FE-9838-A1A0E340AA5F}" type="parTrans" cxnId="{3BCFA2C4-DCEE-42C7-A00B-2075CBE86386}">
      <dgm:prSet/>
      <dgm:spPr/>
      <dgm:t>
        <a:bodyPr/>
        <a:lstStyle/>
        <a:p>
          <a:endParaRPr lang="ru-RU"/>
        </a:p>
      </dgm:t>
    </dgm:pt>
    <dgm:pt modelId="{B483C7CD-DFE9-4CC2-9CF3-05EC5F25C3CD}" type="sibTrans" cxnId="{3BCFA2C4-DCEE-42C7-A00B-2075CBE86386}">
      <dgm:prSet/>
      <dgm:spPr/>
      <dgm:t>
        <a:bodyPr/>
        <a:lstStyle/>
        <a:p>
          <a:endParaRPr lang="ru-RU"/>
        </a:p>
      </dgm:t>
    </dgm:pt>
    <dgm:pt modelId="{4F921C7B-F845-4A5E-8914-C9A22C686560}">
      <dgm:prSet phldrT="[Текст]" custT="1"/>
      <dgm:spPr/>
      <dgm:t>
        <a:bodyPr/>
        <a:lstStyle/>
        <a:p>
          <a:pPr algn="ctr"/>
          <a:r>
            <a:rPr lang="ru-RU" sz="2800" dirty="0" smtClean="0"/>
            <a:t>    </a:t>
          </a:r>
          <a:r>
            <a:rPr lang="en-US" sz="2800" dirty="0" smtClean="0"/>
            <a:t>SKIRT</a:t>
          </a:r>
          <a:endParaRPr lang="ru-RU" sz="2800" dirty="0" smtClean="0"/>
        </a:p>
        <a:p>
          <a:pPr algn="ctr"/>
          <a:r>
            <a:rPr lang="ru-RU" sz="2800" dirty="0" smtClean="0"/>
            <a:t>     </a:t>
          </a:r>
          <a:r>
            <a:rPr lang="en-US" sz="2800" dirty="0" smtClean="0"/>
            <a:t>CITY</a:t>
          </a:r>
          <a:endParaRPr lang="ru-RU" sz="2800" dirty="0" smtClean="0"/>
        </a:p>
        <a:p>
          <a:pPr algn="r"/>
          <a:r>
            <a:rPr lang="ru-RU" sz="2800" dirty="0" smtClean="0"/>
            <a:t> </a:t>
          </a:r>
          <a:r>
            <a:rPr lang="en-US" sz="2800" dirty="0" smtClean="0"/>
            <a:t>TICKET   </a:t>
          </a:r>
          <a:endParaRPr lang="ru-RU" sz="2800" dirty="0"/>
        </a:p>
      </dgm:t>
    </dgm:pt>
    <dgm:pt modelId="{AA4A1951-F15F-4EF8-A7B1-C1BA98076E4A}" type="parTrans" cxnId="{D06F8FCD-2C9A-43A1-B3C8-9E6EF14882DB}">
      <dgm:prSet/>
      <dgm:spPr/>
      <dgm:t>
        <a:bodyPr/>
        <a:lstStyle/>
        <a:p>
          <a:endParaRPr lang="ru-RU"/>
        </a:p>
      </dgm:t>
    </dgm:pt>
    <dgm:pt modelId="{835E682A-25C1-4128-8B1B-06A19BB5F554}" type="sibTrans" cxnId="{D06F8FCD-2C9A-43A1-B3C8-9E6EF14882DB}">
      <dgm:prSet/>
      <dgm:spPr/>
      <dgm:t>
        <a:bodyPr/>
        <a:lstStyle/>
        <a:p>
          <a:endParaRPr lang="ru-RU"/>
        </a:p>
      </dgm:t>
    </dgm:pt>
    <dgm:pt modelId="{7CCD730B-ACE7-4DB1-9EBD-EDB9794B62FB}" type="pres">
      <dgm:prSet presAssocID="{717174CC-AA1E-40B0-B3B2-926C644FD9F5}" presName="compositeShape" presStyleCnt="0">
        <dgm:presLayoutVars>
          <dgm:chMax val="7"/>
          <dgm:dir/>
          <dgm:resizeHandles val="exact"/>
        </dgm:presLayoutVars>
      </dgm:prSet>
      <dgm:spPr/>
    </dgm:pt>
    <dgm:pt modelId="{EC3B62A8-CA48-4BF7-BFC0-B33BFA6FD375}" type="pres">
      <dgm:prSet presAssocID="{E22A421D-D3D4-46DE-AB87-7DBB4C2C09EA}" presName="circ1" presStyleLbl="vennNode1" presStyleIdx="0" presStyleCnt="3" custScaleY="105413" custLinFactX="-29281" custLinFactNeighborX="-100000" custLinFactNeighborY="8663"/>
      <dgm:spPr/>
      <dgm:t>
        <a:bodyPr/>
        <a:lstStyle/>
        <a:p>
          <a:endParaRPr lang="ru-RU"/>
        </a:p>
      </dgm:t>
    </dgm:pt>
    <dgm:pt modelId="{5CA344F2-8A96-4680-9A7E-78B52F5F5204}" type="pres">
      <dgm:prSet presAssocID="{E22A421D-D3D4-46DE-AB87-7DBB4C2C09E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CF462-7798-4B49-A1E1-B1F734FB2D8D}" type="pres">
      <dgm:prSet presAssocID="{1191051E-A563-413E-9179-3297E571716D}" presName="circ2" presStyleLbl="vennNode1" presStyleIdx="1" presStyleCnt="3" custScaleX="104059" custScaleY="107148" custLinFactNeighborX="77060" custLinFactNeighborY="-47375"/>
      <dgm:spPr/>
      <dgm:t>
        <a:bodyPr/>
        <a:lstStyle/>
        <a:p>
          <a:endParaRPr lang="ru-RU"/>
        </a:p>
      </dgm:t>
    </dgm:pt>
    <dgm:pt modelId="{542ABABA-AD6C-4C86-8611-200C7B17C4FD}" type="pres">
      <dgm:prSet presAssocID="{1191051E-A563-413E-9179-3297E571716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BA6F0-6C5F-49CF-A17B-5DC6957EB90C}" type="pres">
      <dgm:prSet presAssocID="{4F921C7B-F845-4A5E-8914-C9A22C686560}" presName="circ3" presStyleLbl="vennNode1" presStyleIdx="2" presStyleCnt="3" custScaleX="105590" custScaleY="111765" custLinFactNeighborX="32589" custLinFactNeighborY="-47666"/>
      <dgm:spPr/>
      <dgm:t>
        <a:bodyPr/>
        <a:lstStyle/>
        <a:p>
          <a:endParaRPr lang="ru-RU"/>
        </a:p>
      </dgm:t>
    </dgm:pt>
    <dgm:pt modelId="{B3889D20-CA2B-4A13-B474-D3EB47135300}" type="pres">
      <dgm:prSet presAssocID="{4F921C7B-F845-4A5E-8914-C9A22C68656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5232B5-AD2C-413C-816F-C623B57D1BEC}" type="presOf" srcId="{717174CC-AA1E-40B0-B3B2-926C644FD9F5}" destId="{7CCD730B-ACE7-4DB1-9EBD-EDB9794B62FB}" srcOrd="0" destOrd="0" presId="urn:microsoft.com/office/officeart/2005/8/layout/venn1"/>
    <dgm:cxn modelId="{D06F8FCD-2C9A-43A1-B3C8-9E6EF14882DB}" srcId="{717174CC-AA1E-40B0-B3B2-926C644FD9F5}" destId="{4F921C7B-F845-4A5E-8914-C9A22C686560}" srcOrd="2" destOrd="0" parTransId="{AA4A1951-F15F-4EF8-A7B1-C1BA98076E4A}" sibTransId="{835E682A-25C1-4128-8B1B-06A19BB5F554}"/>
    <dgm:cxn modelId="{48DED7F7-AF6F-41E5-88BC-E695112A2187}" srcId="{717174CC-AA1E-40B0-B3B2-926C644FD9F5}" destId="{E22A421D-D3D4-46DE-AB87-7DBB4C2C09EA}" srcOrd="0" destOrd="0" parTransId="{30E093A6-3AFC-4D0C-A2C9-878B97A2E8CB}" sibTransId="{7B71813D-ACB0-48FE-B7A2-BB542F61810C}"/>
    <dgm:cxn modelId="{D8C236C7-5CE7-423B-B85D-8FD4B237D00C}" type="presOf" srcId="{1191051E-A563-413E-9179-3297E571716D}" destId="{542ABABA-AD6C-4C86-8611-200C7B17C4FD}" srcOrd="1" destOrd="0" presId="urn:microsoft.com/office/officeart/2005/8/layout/venn1"/>
    <dgm:cxn modelId="{F898E0EF-75D8-4DDE-9496-85DFE4D42F65}" type="presOf" srcId="{4F921C7B-F845-4A5E-8914-C9A22C686560}" destId="{AD9BA6F0-6C5F-49CF-A17B-5DC6957EB90C}" srcOrd="0" destOrd="0" presId="urn:microsoft.com/office/officeart/2005/8/layout/venn1"/>
    <dgm:cxn modelId="{8216A1FE-6D97-4613-A059-9BD7DF6A7EBF}" type="presOf" srcId="{4F921C7B-F845-4A5E-8914-C9A22C686560}" destId="{B3889D20-CA2B-4A13-B474-D3EB47135300}" srcOrd="1" destOrd="0" presId="urn:microsoft.com/office/officeart/2005/8/layout/venn1"/>
    <dgm:cxn modelId="{3C2B59CC-9A7A-44BF-838D-785E730BDEA4}" type="presOf" srcId="{E22A421D-D3D4-46DE-AB87-7DBB4C2C09EA}" destId="{EC3B62A8-CA48-4BF7-BFC0-B33BFA6FD375}" srcOrd="0" destOrd="0" presId="urn:microsoft.com/office/officeart/2005/8/layout/venn1"/>
    <dgm:cxn modelId="{3BCFA2C4-DCEE-42C7-A00B-2075CBE86386}" srcId="{717174CC-AA1E-40B0-B3B2-926C644FD9F5}" destId="{1191051E-A563-413E-9179-3297E571716D}" srcOrd="1" destOrd="0" parTransId="{10F44572-A133-41FE-9838-A1A0E340AA5F}" sibTransId="{B483C7CD-DFE9-4CC2-9CF3-05EC5F25C3CD}"/>
    <dgm:cxn modelId="{67570A0F-D2F6-4B04-8863-0DF1CF09EF9E}" type="presOf" srcId="{E22A421D-D3D4-46DE-AB87-7DBB4C2C09EA}" destId="{5CA344F2-8A96-4680-9A7E-78B52F5F5204}" srcOrd="1" destOrd="0" presId="urn:microsoft.com/office/officeart/2005/8/layout/venn1"/>
    <dgm:cxn modelId="{29A7246E-A78F-4503-9DA5-9DD15317FE7B}" type="presOf" srcId="{1191051E-A563-413E-9179-3297E571716D}" destId="{FFBCF462-7798-4B49-A1E1-B1F734FB2D8D}" srcOrd="0" destOrd="0" presId="urn:microsoft.com/office/officeart/2005/8/layout/venn1"/>
    <dgm:cxn modelId="{DECDB551-397E-4E3E-B1CA-D8B7812E8200}" type="presParOf" srcId="{7CCD730B-ACE7-4DB1-9EBD-EDB9794B62FB}" destId="{EC3B62A8-CA48-4BF7-BFC0-B33BFA6FD375}" srcOrd="0" destOrd="0" presId="urn:microsoft.com/office/officeart/2005/8/layout/venn1"/>
    <dgm:cxn modelId="{BD1BD6F5-4482-4AE5-92A0-8D0393B0EB9F}" type="presParOf" srcId="{7CCD730B-ACE7-4DB1-9EBD-EDB9794B62FB}" destId="{5CA344F2-8A96-4680-9A7E-78B52F5F5204}" srcOrd="1" destOrd="0" presId="urn:microsoft.com/office/officeart/2005/8/layout/venn1"/>
    <dgm:cxn modelId="{FCA10993-5BB5-4EE4-A4A3-5373AC56C65B}" type="presParOf" srcId="{7CCD730B-ACE7-4DB1-9EBD-EDB9794B62FB}" destId="{FFBCF462-7798-4B49-A1E1-B1F734FB2D8D}" srcOrd="2" destOrd="0" presId="urn:microsoft.com/office/officeart/2005/8/layout/venn1"/>
    <dgm:cxn modelId="{8F781FCC-6F8A-43E6-8E7C-24A404142715}" type="presParOf" srcId="{7CCD730B-ACE7-4DB1-9EBD-EDB9794B62FB}" destId="{542ABABA-AD6C-4C86-8611-200C7B17C4FD}" srcOrd="3" destOrd="0" presId="urn:microsoft.com/office/officeart/2005/8/layout/venn1"/>
    <dgm:cxn modelId="{E9B21C47-EDA7-44FE-A1D7-8027058F2DCF}" type="presParOf" srcId="{7CCD730B-ACE7-4DB1-9EBD-EDB9794B62FB}" destId="{AD9BA6F0-6C5F-49CF-A17B-5DC6957EB90C}" srcOrd="4" destOrd="0" presId="urn:microsoft.com/office/officeart/2005/8/layout/venn1"/>
    <dgm:cxn modelId="{FAF88E2F-4379-4881-AB85-545BF2E4D0C6}" type="presParOf" srcId="{7CCD730B-ACE7-4DB1-9EBD-EDB9794B62FB}" destId="{B3889D20-CA2B-4A13-B474-D3EB47135300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47835F-001F-4E3D-B892-3215BC09CBEC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F2C40DD-6322-48FB-807B-7DE4CDF40B08}">
      <dgm:prSet/>
      <dgm:spPr/>
      <dgm:t>
        <a:bodyPr/>
        <a:lstStyle/>
        <a:p>
          <a:pPr rtl="0"/>
          <a:r>
            <a:rPr lang="ru-RU" b="1" dirty="0" smtClean="0"/>
            <a:t>Отметьте номер строки, где слова произносятся со звуком </a:t>
          </a:r>
          <a:r>
            <a:rPr lang="en-US" b="1" dirty="0" smtClean="0"/>
            <a:t>[æ].</a:t>
          </a:r>
          <a:endParaRPr lang="ru-RU" dirty="0"/>
        </a:p>
      </dgm:t>
    </dgm:pt>
    <dgm:pt modelId="{062F59CD-7A37-41C1-90A7-FEF12788D22C}" type="parTrans" cxnId="{20B23D11-7381-41B3-AB16-9768F9295DC2}">
      <dgm:prSet/>
      <dgm:spPr/>
      <dgm:t>
        <a:bodyPr/>
        <a:lstStyle/>
        <a:p>
          <a:endParaRPr lang="ru-RU"/>
        </a:p>
      </dgm:t>
    </dgm:pt>
    <dgm:pt modelId="{AE238FC3-C56E-4CB7-BE43-C3BFD2416814}" type="sibTrans" cxnId="{20B23D11-7381-41B3-AB16-9768F9295DC2}">
      <dgm:prSet/>
      <dgm:spPr/>
      <dgm:t>
        <a:bodyPr/>
        <a:lstStyle/>
        <a:p>
          <a:endParaRPr lang="ru-RU"/>
        </a:p>
      </dgm:t>
    </dgm:pt>
    <dgm:pt modelId="{6A160210-1ADE-4CF3-9555-E0E03ADBC512}">
      <dgm:prSet/>
      <dgm:spPr/>
      <dgm:t>
        <a:bodyPr/>
        <a:lstStyle/>
        <a:p>
          <a:pPr rtl="0"/>
          <a:r>
            <a:rPr lang="en-US" b="1" dirty="0" smtClean="0">
              <a:hlinkClick xmlns:r="http://schemas.openxmlformats.org/officeDocument/2006/relationships" r:id="rId1" action="ppaction://hlinksldjump">
                <a:snd r:embed="rId6" name="explode.wav" builtIn="1"/>
              </a:hlinkClick>
            </a:rPr>
            <a:t>3. </a:t>
          </a:r>
          <a:r>
            <a:rPr lang="en-US" b="1" dirty="0" smtClean="0"/>
            <a:t>cow, heart, say, pay. </a:t>
          </a:r>
          <a:endParaRPr lang="en-US" b="1" dirty="0"/>
        </a:p>
      </dgm:t>
    </dgm:pt>
    <dgm:pt modelId="{4CDCF226-251D-46B5-BCA7-5641DB8C382B}" type="parTrans" cxnId="{14783EE0-3BF4-4099-88F7-52EBEC84DFF0}">
      <dgm:prSet/>
      <dgm:spPr/>
      <dgm:t>
        <a:bodyPr/>
        <a:lstStyle/>
        <a:p>
          <a:endParaRPr lang="ru-RU"/>
        </a:p>
      </dgm:t>
    </dgm:pt>
    <dgm:pt modelId="{6763260C-F2B8-41F2-8E8F-476399630A47}" type="sibTrans" cxnId="{14783EE0-3BF4-4099-88F7-52EBEC84DFF0}">
      <dgm:prSet/>
      <dgm:spPr/>
      <dgm:t>
        <a:bodyPr/>
        <a:lstStyle/>
        <a:p>
          <a:endParaRPr lang="ru-RU"/>
        </a:p>
      </dgm:t>
    </dgm:pt>
    <dgm:pt modelId="{DE321E9B-FEB8-42E4-A96D-156293945E29}">
      <dgm:prSet/>
      <dgm:spPr/>
      <dgm:t>
        <a:bodyPr/>
        <a:lstStyle/>
        <a:p>
          <a:pPr rtl="0"/>
          <a:r>
            <a:rPr lang="en-US" b="1" dirty="0" smtClean="0">
              <a:hlinkClick xmlns:r="http://schemas.openxmlformats.org/officeDocument/2006/relationships" r:id="rId1" action="ppaction://hlinksldjump">
                <a:snd r:embed="rId6" name="explode.wav" builtIn="1"/>
              </a:hlinkClick>
            </a:rPr>
            <a:t>1. </a:t>
          </a:r>
          <a:r>
            <a:rPr lang="en-US" b="1" dirty="0" smtClean="0"/>
            <a:t>ago, cup, small. </a:t>
          </a:r>
          <a:endParaRPr lang="en-US" b="1" dirty="0"/>
        </a:p>
      </dgm:t>
    </dgm:pt>
    <dgm:pt modelId="{3EC36430-D471-46FF-BDDC-903284E3F364}" type="parTrans" cxnId="{A6D1E642-F386-43A1-8ED8-C1F5C5B445DF}">
      <dgm:prSet/>
      <dgm:spPr/>
      <dgm:t>
        <a:bodyPr/>
        <a:lstStyle/>
        <a:p>
          <a:endParaRPr lang="ru-RU"/>
        </a:p>
      </dgm:t>
    </dgm:pt>
    <dgm:pt modelId="{A0EBD04B-EC7C-4085-B4E5-DC215A0681C6}" type="sibTrans" cxnId="{A6D1E642-F386-43A1-8ED8-C1F5C5B445DF}">
      <dgm:prSet/>
      <dgm:spPr/>
      <dgm:t>
        <a:bodyPr/>
        <a:lstStyle/>
        <a:p>
          <a:endParaRPr lang="ru-RU"/>
        </a:p>
      </dgm:t>
    </dgm:pt>
    <dgm:pt modelId="{E063306F-499F-464C-87D4-C1CD5C42CF96}">
      <dgm:prSet/>
      <dgm:spPr/>
      <dgm:t>
        <a:bodyPr/>
        <a:lstStyle/>
        <a:p>
          <a:pPr rtl="0"/>
          <a:r>
            <a:rPr lang="en-US" b="1" dirty="0" smtClean="0">
              <a:hlinkClick xmlns:r="http://schemas.openxmlformats.org/officeDocument/2006/relationships" r:id="" action="ppaction://hlinkshowjump?jump=nextslide">
                <a:snd r:embed="rId7" name="applause.wav" builtIn="1"/>
              </a:hlinkClick>
            </a:rPr>
            <a:t>2. </a:t>
          </a:r>
          <a:r>
            <a:rPr lang="en-US" b="1" dirty="0" smtClean="0"/>
            <a:t>black, hat, map.</a:t>
          </a:r>
          <a:endParaRPr lang="en-US" b="1" dirty="0"/>
        </a:p>
      </dgm:t>
    </dgm:pt>
    <dgm:pt modelId="{A63E0D9C-3FE8-4259-AE19-B80F688AB25A}" type="parTrans" cxnId="{324BF194-E1AC-47B7-922F-FA0E384EE85F}">
      <dgm:prSet/>
      <dgm:spPr/>
      <dgm:t>
        <a:bodyPr/>
        <a:lstStyle/>
        <a:p>
          <a:endParaRPr lang="ru-RU"/>
        </a:p>
      </dgm:t>
    </dgm:pt>
    <dgm:pt modelId="{04E8001F-80DA-4CFA-BDF7-1D9D8D528DCD}" type="sibTrans" cxnId="{324BF194-E1AC-47B7-922F-FA0E384EE85F}">
      <dgm:prSet/>
      <dgm:spPr/>
      <dgm:t>
        <a:bodyPr/>
        <a:lstStyle/>
        <a:p>
          <a:endParaRPr lang="ru-RU"/>
        </a:p>
      </dgm:t>
    </dgm:pt>
    <dgm:pt modelId="{400C4EAB-AD25-477A-8F41-DC03E9115FCD}" type="pres">
      <dgm:prSet presAssocID="{5347835F-001F-4E3D-B892-3215BC09CB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091367-74AA-43F2-B753-63FF1889F392}" type="pres">
      <dgm:prSet presAssocID="{BF2C40DD-6322-48FB-807B-7DE4CDF40B0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C7971-1EA9-4B51-B89D-6FA4CE241347}" type="pres">
      <dgm:prSet presAssocID="{AE238FC3-C56E-4CB7-BE43-C3BFD2416814}" presName="spacer" presStyleCnt="0"/>
      <dgm:spPr/>
    </dgm:pt>
    <dgm:pt modelId="{CD60145A-23DF-4B15-BB5F-E6111AEC6AB2}" type="pres">
      <dgm:prSet presAssocID="{DE321E9B-FEB8-42E4-A96D-156293945E2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CB917-0258-4F34-B9F0-E0D410C0231A}" type="pres">
      <dgm:prSet presAssocID="{A0EBD04B-EC7C-4085-B4E5-DC215A0681C6}" presName="spacer" presStyleCnt="0"/>
      <dgm:spPr/>
    </dgm:pt>
    <dgm:pt modelId="{025CC29D-9262-49A5-BA5B-63ACA61255D9}" type="pres">
      <dgm:prSet presAssocID="{6A160210-1ADE-4CF3-9555-E0E03ADBC512}" presName="parentText" presStyleLbl="node1" presStyleIdx="2" presStyleCnt="4" custLinFactY="132876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51D73-B197-4D5D-B4F6-9E58448D1733}" type="pres">
      <dgm:prSet presAssocID="{6763260C-F2B8-41F2-8E8F-476399630A47}" presName="spacer" presStyleCnt="0"/>
      <dgm:spPr/>
    </dgm:pt>
    <dgm:pt modelId="{3384BC48-7B59-4E9E-B28A-FDF40F18B774}" type="pres">
      <dgm:prSet presAssocID="{E063306F-499F-464C-87D4-C1CD5C42CF96}" presName="parentText" presStyleLbl="node1" presStyleIdx="3" presStyleCnt="4" custLinFactY="-872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5BF6C6-3078-4045-B763-2395D51CC253}" type="presOf" srcId="{DE321E9B-FEB8-42E4-A96D-156293945E29}" destId="{CD60145A-23DF-4B15-BB5F-E6111AEC6AB2}" srcOrd="0" destOrd="0" presId="urn:microsoft.com/office/officeart/2005/8/layout/vList2"/>
    <dgm:cxn modelId="{6FBDC5D3-F546-48D9-B49F-17AA2C37EEE4}" type="presOf" srcId="{5347835F-001F-4E3D-B892-3215BC09CBEC}" destId="{400C4EAB-AD25-477A-8F41-DC03E9115FCD}" srcOrd="0" destOrd="0" presId="urn:microsoft.com/office/officeart/2005/8/layout/vList2"/>
    <dgm:cxn modelId="{D986BFD0-E7D4-4762-AD01-A6E944C9A902}" type="presOf" srcId="{6A160210-1ADE-4CF3-9555-E0E03ADBC512}" destId="{025CC29D-9262-49A5-BA5B-63ACA61255D9}" srcOrd="0" destOrd="0" presId="urn:microsoft.com/office/officeart/2005/8/layout/vList2"/>
    <dgm:cxn modelId="{14783EE0-3BF4-4099-88F7-52EBEC84DFF0}" srcId="{5347835F-001F-4E3D-B892-3215BC09CBEC}" destId="{6A160210-1ADE-4CF3-9555-E0E03ADBC512}" srcOrd="2" destOrd="0" parTransId="{4CDCF226-251D-46B5-BCA7-5641DB8C382B}" sibTransId="{6763260C-F2B8-41F2-8E8F-476399630A47}"/>
    <dgm:cxn modelId="{F05E03AB-BF25-4C6C-834C-EE4AB311F0DB}" type="presOf" srcId="{BF2C40DD-6322-48FB-807B-7DE4CDF40B08}" destId="{FA091367-74AA-43F2-B753-63FF1889F392}" srcOrd="0" destOrd="0" presId="urn:microsoft.com/office/officeart/2005/8/layout/vList2"/>
    <dgm:cxn modelId="{0EA45A73-F74B-4D8A-9076-319F319FC3C4}" type="presOf" srcId="{E063306F-499F-464C-87D4-C1CD5C42CF96}" destId="{3384BC48-7B59-4E9E-B28A-FDF40F18B774}" srcOrd="0" destOrd="0" presId="urn:microsoft.com/office/officeart/2005/8/layout/vList2"/>
    <dgm:cxn modelId="{A6D1E642-F386-43A1-8ED8-C1F5C5B445DF}" srcId="{5347835F-001F-4E3D-B892-3215BC09CBEC}" destId="{DE321E9B-FEB8-42E4-A96D-156293945E29}" srcOrd="1" destOrd="0" parTransId="{3EC36430-D471-46FF-BDDC-903284E3F364}" sibTransId="{A0EBD04B-EC7C-4085-B4E5-DC215A0681C6}"/>
    <dgm:cxn modelId="{324BF194-E1AC-47B7-922F-FA0E384EE85F}" srcId="{5347835F-001F-4E3D-B892-3215BC09CBEC}" destId="{E063306F-499F-464C-87D4-C1CD5C42CF96}" srcOrd="3" destOrd="0" parTransId="{A63E0D9C-3FE8-4259-AE19-B80F688AB25A}" sibTransId="{04E8001F-80DA-4CFA-BDF7-1D9D8D528DCD}"/>
    <dgm:cxn modelId="{20B23D11-7381-41B3-AB16-9768F9295DC2}" srcId="{5347835F-001F-4E3D-B892-3215BC09CBEC}" destId="{BF2C40DD-6322-48FB-807B-7DE4CDF40B08}" srcOrd="0" destOrd="0" parTransId="{062F59CD-7A37-41C1-90A7-FEF12788D22C}" sibTransId="{AE238FC3-C56E-4CB7-BE43-C3BFD2416814}"/>
    <dgm:cxn modelId="{0BF2D45D-B47A-4579-A42D-52C4C7138E1A}" type="presParOf" srcId="{400C4EAB-AD25-477A-8F41-DC03E9115FCD}" destId="{FA091367-74AA-43F2-B753-63FF1889F392}" srcOrd="0" destOrd="0" presId="urn:microsoft.com/office/officeart/2005/8/layout/vList2"/>
    <dgm:cxn modelId="{755F6D12-7745-419B-96A5-F0843227EA29}" type="presParOf" srcId="{400C4EAB-AD25-477A-8F41-DC03E9115FCD}" destId="{065C7971-1EA9-4B51-B89D-6FA4CE241347}" srcOrd="1" destOrd="0" presId="urn:microsoft.com/office/officeart/2005/8/layout/vList2"/>
    <dgm:cxn modelId="{5CE5C6B2-40B8-40D4-AE32-2C8F8BBA03A1}" type="presParOf" srcId="{400C4EAB-AD25-477A-8F41-DC03E9115FCD}" destId="{CD60145A-23DF-4B15-BB5F-E6111AEC6AB2}" srcOrd="2" destOrd="0" presId="urn:microsoft.com/office/officeart/2005/8/layout/vList2"/>
    <dgm:cxn modelId="{E83AA8B0-A8CA-47A5-BDBC-496213CA6F01}" type="presParOf" srcId="{400C4EAB-AD25-477A-8F41-DC03E9115FCD}" destId="{7D0CB917-0258-4F34-B9F0-E0D410C0231A}" srcOrd="3" destOrd="0" presId="urn:microsoft.com/office/officeart/2005/8/layout/vList2"/>
    <dgm:cxn modelId="{8D17F411-5D9E-421B-80E0-33B3FC91A70B}" type="presParOf" srcId="{400C4EAB-AD25-477A-8F41-DC03E9115FCD}" destId="{025CC29D-9262-49A5-BA5B-63ACA61255D9}" srcOrd="4" destOrd="0" presId="urn:microsoft.com/office/officeart/2005/8/layout/vList2"/>
    <dgm:cxn modelId="{EA761F26-7F35-4F17-A42A-C3D07D00F8DD}" type="presParOf" srcId="{400C4EAB-AD25-477A-8F41-DC03E9115FCD}" destId="{02851D73-B197-4D5D-B4F6-9E58448D1733}" srcOrd="5" destOrd="0" presId="urn:microsoft.com/office/officeart/2005/8/layout/vList2"/>
    <dgm:cxn modelId="{469C4E30-D73D-498D-B6F9-0FA817F318D8}" type="presParOf" srcId="{400C4EAB-AD25-477A-8F41-DC03E9115FCD}" destId="{3384BC48-7B59-4E9E-B28A-FDF40F18B774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2E01A9-54FE-4FFE-BC15-F8E08564D4D2}" type="doc">
      <dgm:prSet loTypeId="urn:microsoft.com/office/officeart/2005/8/layout/pyramid2" loCatId="pyramid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0BDDA40-6564-40E1-8300-07D4A428AF4F}">
      <dgm:prSet/>
      <dgm:spPr/>
      <dgm:t>
        <a:bodyPr/>
        <a:lstStyle/>
        <a:p>
          <a:pPr rtl="0"/>
          <a:r>
            <a:rPr lang="ru-RU" b="1" dirty="0" smtClean="0"/>
            <a:t>Отметьте номер строки, в котором сочетание </a:t>
          </a:r>
          <a:r>
            <a:rPr lang="en-US" b="1" dirty="0" err="1" smtClean="0"/>
            <a:t>th</a:t>
          </a:r>
          <a:r>
            <a:rPr lang="en-US" b="1" dirty="0" smtClean="0"/>
            <a:t> </a:t>
          </a:r>
          <a:r>
            <a:rPr lang="ru-RU" b="1" dirty="0" smtClean="0"/>
            <a:t>произносится как </a:t>
          </a:r>
          <a:r>
            <a:rPr lang="en-US" b="1" dirty="0" smtClean="0"/>
            <a:t>[</a:t>
          </a:r>
          <a:r>
            <a:rPr lang="el-GR" b="1" dirty="0" smtClean="0"/>
            <a:t>θ</a:t>
          </a:r>
          <a:r>
            <a:rPr lang="en-US" b="1" dirty="0" smtClean="0"/>
            <a:t>].</a:t>
          </a:r>
          <a:endParaRPr lang="ru-RU" dirty="0"/>
        </a:p>
      </dgm:t>
    </dgm:pt>
    <dgm:pt modelId="{9F83B7E4-D23E-4687-ABC3-F98E505AA0AC}" type="parTrans" cxnId="{8E4FE4F5-5EFE-40DF-B324-B6C18B3EEB36}">
      <dgm:prSet/>
      <dgm:spPr/>
      <dgm:t>
        <a:bodyPr/>
        <a:lstStyle/>
        <a:p>
          <a:endParaRPr lang="ru-RU"/>
        </a:p>
      </dgm:t>
    </dgm:pt>
    <dgm:pt modelId="{8828D0E2-6D71-4BD6-9C3F-8996B6339AC5}" type="sibTrans" cxnId="{8E4FE4F5-5EFE-40DF-B324-B6C18B3EEB36}">
      <dgm:prSet/>
      <dgm:spPr/>
      <dgm:t>
        <a:bodyPr/>
        <a:lstStyle/>
        <a:p>
          <a:endParaRPr lang="ru-RU"/>
        </a:p>
      </dgm:t>
    </dgm:pt>
    <dgm:pt modelId="{94AAD483-56E7-4280-8413-943F68DF9BD8}">
      <dgm:prSet/>
      <dgm:spPr/>
      <dgm:t>
        <a:bodyPr/>
        <a:lstStyle/>
        <a:p>
          <a:pPr algn="l" rtl="0"/>
          <a:r>
            <a:rPr lang="en-US" b="1" dirty="0" smtClean="0">
              <a:hlinkClick xmlns:r="http://schemas.openxmlformats.org/officeDocument/2006/relationships" r:id="rId1" action="ppaction://hlinksldjump">
                <a:snd r:embed="rId6" name="explode.wav" builtIn="1"/>
              </a:hlinkClick>
            </a:rPr>
            <a:t>2. </a:t>
          </a:r>
          <a:r>
            <a:rPr lang="en-US" b="1" dirty="0" smtClean="0"/>
            <a:t>those, this, father, then, weather, there.</a:t>
          </a:r>
          <a:endParaRPr lang="en-US" b="1" dirty="0"/>
        </a:p>
      </dgm:t>
    </dgm:pt>
    <dgm:pt modelId="{BD225373-EFFF-4492-B2A8-BF935D5807CD}" type="parTrans" cxnId="{340E73AF-6E55-432F-875D-13B9857301AF}">
      <dgm:prSet/>
      <dgm:spPr/>
      <dgm:t>
        <a:bodyPr/>
        <a:lstStyle/>
        <a:p>
          <a:endParaRPr lang="ru-RU"/>
        </a:p>
      </dgm:t>
    </dgm:pt>
    <dgm:pt modelId="{ACABF962-5EE7-4683-B441-5C65E58F7B7C}" type="sibTrans" cxnId="{340E73AF-6E55-432F-875D-13B9857301AF}">
      <dgm:prSet/>
      <dgm:spPr/>
      <dgm:t>
        <a:bodyPr/>
        <a:lstStyle/>
        <a:p>
          <a:endParaRPr lang="ru-RU"/>
        </a:p>
      </dgm:t>
    </dgm:pt>
    <dgm:pt modelId="{CEE944D7-A181-4294-864B-C1454FCA8625}">
      <dgm:prSet/>
      <dgm:spPr/>
      <dgm:t>
        <a:bodyPr/>
        <a:lstStyle/>
        <a:p>
          <a:pPr algn="l" rtl="0"/>
          <a:r>
            <a:rPr lang="en-US" b="1" dirty="0" smtClean="0">
              <a:hlinkClick xmlns:r="http://schemas.openxmlformats.org/officeDocument/2006/relationships" r:id="" action="ppaction://hlinkshowjump?jump=nextslide">
                <a:snd r:embed="rId7" name="applause.wav" builtIn="1"/>
              </a:hlinkClick>
            </a:rPr>
            <a:t>1. </a:t>
          </a:r>
          <a:r>
            <a:rPr lang="en-US" b="1" dirty="0" smtClean="0"/>
            <a:t> theatre, health, Thursday, thumb, thought.</a:t>
          </a:r>
          <a:endParaRPr lang="en-US" b="1" dirty="0"/>
        </a:p>
      </dgm:t>
    </dgm:pt>
    <dgm:pt modelId="{3DB6B6D2-9B92-4C0C-A750-019C2CCBA773}" type="parTrans" cxnId="{388994B1-DFE8-4353-9B79-FAC0DED8EF70}">
      <dgm:prSet/>
      <dgm:spPr/>
      <dgm:t>
        <a:bodyPr/>
        <a:lstStyle/>
        <a:p>
          <a:endParaRPr lang="ru-RU"/>
        </a:p>
      </dgm:t>
    </dgm:pt>
    <dgm:pt modelId="{87C09533-5229-4E8A-9F0D-4E91602A14CC}" type="sibTrans" cxnId="{388994B1-DFE8-4353-9B79-FAC0DED8EF70}">
      <dgm:prSet/>
      <dgm:spPr/>
      <dgm:t>
        <a:bodyPr/>
        <a:lstStyle/>
        <a:p>
          <a:endParaRPr lang="ru-RU"/>
        </a:p>
      </dgm:t>
    </dgm:pt>
    <dgm:pt modelId="{15544F6A-ADC2-4F90-9FF1-4A164482780E}" type="pres">
      <dgm:prSet presAssocID="{BB2E01A9-54FE-4FFE-BC15-F8E08564D4D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7E0C40C-1365-4D16-B7B3-D2DD4046434C}" type="pres">
      <dgm:prSet presAssocID="{BB2E01A9-54FE-4FFE-BC15-F8E08564D4D2}" presName="pyramid" presStyleLbl="node1" presStyleIdx="0" presStyleCnt="1"/>
      <dgm:spPr/>
    </dgm:pt>
    <dgm:pt modelId="{9820DE78-CEBC-442F-B289-9017298C6598}" type="pres">
      <dgm:prSet presAssocID="{BB2E01A9-54FE-4FFE-BC15-F8E08564D4D2}" presName="theList" presStyleCnt="0"/>
      <dgm:spPr/>
    </dgm:pt>
    <dgm:pt modelId="{109C524A-3F10-47DD-B3DE-524082951ECC}" type="pres">
      <dgm:prSet presAssocID="{90BDDA40-6564-40E1-8300-07D4A428AF4F}" presName="aNode" presStyleLbl="fgAcc1" presStyleIdx="0" presStyleCnt="3" custScaleX="131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79A2A-A4A2-46EC-8BD2-3A99D54A90F6}" type="pres">
      <dgm:prSet presAssocID="{90BDDA40-6564-40E1-8300-07D4A428AF4F}" presName="aSpace" presStyleCnt="0"/>
      <dgm:spPr/>
    </dgm:pt>
    <dgm:pt modelId="{93547E9F-63E9-4EC2-9AE9-AFE0925B99DD}" type="pres">
      <dgm:prSet presAssocID="{CEE944D7-A181-4294-864B-C1454FCA8625}" presName="aNode" presStyleLbl="fgAcc1" presStyleIdx="1" presStyleCnt="3" custScaleX="120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DAC15-F096-4F41-B562-21375DF298A8}" type="pres">
      <dgm:prSet presAssocID="{CEE944D7-A181-4294-864B-C1454FCA8625}" presName="aSpace" presStyleCnt="0"/>
      <dgm:spPr/>
    </dgm:pt>
    <dgm:pt modelId="{5D022D86-AA54-41DE-BCC7-A959D11C25FA}" type="pres">
      <dgm:prSet presAssocID="{94AAD483-56E7-4280-8413-943F68DF9BD8}" presName="aNode" presStyleLbl="fgAcc1" presStyleIdx="2" presStyleCnt="3" custScaleX="119986" custLinFactNeighborX="-1076" custLinFactNeighborY="97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DAF26-85C4-4F4F-ACC7-431C4D607B02}" type="pres">
      <dgm:prSet presAssocID="{94AAD483-56E7-4280-8413-943F68DF9BD8}" presName="aSpace" presStyleCnt="0"/>
      <dgm:spPr/>
    </dgm:pt>
  </dgm:ptLst>
  <dgm:cxnLst>
    <dgm:cxn modelId="{8E4FE4F5-5EFE-40DF-B324-B6C18B3EEB36}" srcId="{BB2E01A9-54FE-4FFE-BC15-F8E08564D4D2}" destId="{90BDDA40-6564-40E1-8300-07D4A428AF4F}" srcOrd="0" destOrd="0" parTransId="{9F83B7E4-D23E-4687-ABC3-F98E505AA0AC}" sibTransId="{8828D0E2-6D71-4BD6-9C3F-8996B6339AC5}"/>
    <dgm:cxn modelId="{D92ACB93-DEDF-45E1-BE67-FF9EF8077E3A}" type="presOf" srcId="{90BDDA40-6564-40E1-8300-07D4A428AF4F}" destId="{109C524A-3F10-47DD-B3DE-524082951ECC}" srcOrd="0" destOrd="0" presId="urn:microsoft.com/office/officeart/2005/8/layout/pyramid2"/>
    <dgm:cxn modelId="{340E73AF-6E55-432F-875D-13B9857301AF}" srcId="{BB2E01A9-54FE-4FFE-BC15-F8E08564D4D2}" destId="{94AAD483-56E7-4280-8413-943F68DF9BD8}" srcOrd="2" destOrd="0" parTransId="{BD225373-EFFF-4492-B2A8-BF935D5807CD}" sibTransId="{ACABF962-5EE7-4683-B441-5C65E58F7B7C}"/>
    <dgm:cxn modelId="{388994B1-DFE8-4353-9B79-FAC0DED8EF70}" srcId="{BB2E01A9-54FE-4FFE-BC15-F8E08564D4D2}" destId="{CEE944D7-A181-4294-864B-C1454FCA8625}" srcOrd="1" destOrd="0" parTransId="{3DB6B6D2-9B92-4C0C-A750-019C2CCBA773}" sibTransId="{87C09533-5229-4E8A-9F0D-4E91602A14CC}"/>
    <dgm:cxn modelId="{E702F67D-46AC-48AB-8EB0-9057E9B9346D}" type="presOf" srcId="{CEE944D7-A181-4294-864B-C1454FCA8625}" destId="{93547E9F-63E9-4EC2-9AE9-AFE0925B99DD}" srcOrd="0" destOrd="0" presId="urn:microsoft.com/office/officeart/2005/8/layout/pyramid2"/>
    <dgm:cxn modelId="{4D6A5D39-94D6-4ACB-BD70-DACDF69B3C48}" type="presOf" srcId="{BB2E01A9-54FE-4FFE-BC15-F8E08564D4D2}" destId="{15544F6A-ADC2-4F90-9FF1-4A164482780E}" srcOrd="0" destOrd="0" presId="urn:microsoft.com/office/officeart/2005/8/layout/pyramid2"/>
    <dgm:cxn modelId="{3A1EB056-E6C6-40B6-9508-A3BF561B3696}" type="presOf" srcId="{94AAD483-56E7-4280-8413-943F68DF9BD8}" destId="{5D022D86-AA54-41DE-BCC7-A959D11C25FA}" srcOrd="0" destOrd="0" presId="urn:microsoft.com/office/officeart/2005/8/layout/pyramid2"/>
    <dgm:cxn modelId="{1D73C78E-6AA9-40A8-89C1-5AEB61CC8280}" type="presParOf" srcId="{15544F6A-ADC2-4F90-9FF1-4A164482780E}" destId="{47E0C40C-1365-4D16-B7B3-D2DD4046434C}" srcOrd="0" destOrd="0" presId="urn:microsoft.com/office/officeart/2005/8/layout/pyramid2"/>
    <dgm:cxn modelId="{A541F7BE-C192-4F6A-870B-77E77A18A3AB}" type="presParOf" srcId="{15544F6A-ADC2-4F90-9FF1-4A164482780E}" destId="{9820DE78-CEBC-442F-B289-9017298C6598}" srcOrd="1" destOrd="0" presId="urn:microsoft.com/office/officeart/2005/8/layout/pyramid2"/>
    <dgm:cxn modelId="{D8C013E2-E95D-4595-9504-7940EA16CAFC}" type="presParOf" srcId="{9820DE78-CEBC-442F-B289-9017298C6598}" destId="{109C524A-3F10-47DD-B3DE-524082951ECC}" srcOrd="0" destOrd="0" presId="urn:microsoft.com/office/officeart/2005/8/layout/pyramid2"/>
    <dgm:cxn modelId="{1CC7B772-FD71-480A-96C1-1286DD06F9DD}" type="presParOf" srcId="{9820DE78-CEBC-442F-B289-9017298C6598}" destId="{C7B79A2A-A4A2-46EC-8BD2-3A99D54A90F6}" srcOrd="1" destOrd="0" presId="urn:microsoft.com/office/officeart/2005/8/layout/pyramid2"/>
    <dgm:cxn modelId="{94B3E779-1CD3-4BD2-A7BA-F95B933A2B3F}" type="presParOf" srcId="{9820DE78-CEBC-442F-B289-9017298C6598}" destId="{93547E9F-63E9-4EC2-9AE9-AFE0925B99DD}" srcOrd="2" destOrd="0" presId="urn:microsoft.com/office/officeart/2005/8/layout/pyramid2"/>
    <dgm:cxn modelId="{81BE3529-AB1B-4134-B0FF-7804575C1AF7}" type="presParOf" srcId="{9820DE78-CEBC-442F-B289-9017298C6598}" destId="{CFADAC15-F096-4F41-B562-21375DF298A8}" srcOrd="3" destOrd="0" presId="urn:microsoft.com/office/officeart/2005/8/layout/pyramid2"/>
    <dgm:cxn modelId="{035D9601-50EB-4D0C-B3E2-63DCD8B0C974}" type="presParOf" srcId="{9820DE78-CEBC-442F-B289-9017298C6598}" destId="{5D022D86-AA54-41DE-BCC7-A959D11C25FA}" srcOrd="4" destOrd="0" presId="urn:microsoft.com/office/officeart/2005/8/layout/pyramid2"/>
    <dgm:cxn modelId="{D221226E-2DE4-49BF-B0C9-81AE3549328B}" type="presParOf" srcId="{9820DE78-CEBC-442F-B289-9017298C6598}" destId="{B41DAF26-85C4-4F4F-ACC7-431C4D607B02}" srcOrd="5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23B341-5E1B-4EA6-8EFC-81D7E87E1058}" type="doc">
      <dgm:prSet loTypeId="urn:microsoft.com/office/officeart/2005/8/layout/lProcess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822AFCD-FEAB-4031-B1D9-545EC446DB9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Отметьте которых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tt-RU" sz="3200" dirty="0" smtClean="0"/>
        </a:p>
      </dgm:t>
    </dgm:pt>
    <dgm:pt modelId="{4799CBC5-2887-4FF6-895A-C8B6CBBC9CA4}" type="parTrans" cxnId="{105FD040-10A2-42EA-932C-C727F3FB91E1}">
      <dgm:prSet/>
      <dgm:spPr/>
      <dgm:t>
        <a:bodyPr/>
        <a:lstStyle/>
        <a:p>
          <a:endParaRPr lang="ru-RU"/>
        </a:p>
      </dgm:t>
    </dgm:pt>
    <dgm:pt modelId="{B6FB5AE6-03F7-4490-89D7-CCB26FC41328}" type="sibTrans" cxnId="{105FD040-10A2-42EA-932C-C727F3FB91E1}">
      <dgm:prSet/>
      <dgm:spPr/>
      <dgm:t>
        <a:bodyPr/>
        <a:lstStyle/>
        <a:p>
          <a:endParaRPr lang="ru-RU"/>
        </a:p>
      </dgm:t>
    </dgm:pt>
    <dgm:pt modelId="{A86B1DF1-B682-48FB-AC4A-B96801F2D16F}">
      <dgm:prSet phldrT="[Текст]"/>
      <dgm:spPr/>
      <dgm:t>
        <a:bodyPr/>
        <a:lstStyle/>
        <a:p>
          <a:r>
            <a:rPr lang="tt-RU" dirty="0" smtClean="0">
              <a:hlinkClick xmlns:r="http://schemas.openxmlformats.org/officeDocument/2006/relationships" r:id="" action="ppaction://hlinkshowjump?jump=nextslide">
                <a:snd r:embed="rId6" name="applause.wav" builtIn="1"/>
              </a:hlinkClick>
            </a:rPr>
            <a:t>1. </a:t>
          </a:r>
          <a:r>
            <a:rPr lang="en-US" dirty="0" smtClean="0"/>
            <a:t>cabbage, just. </a:t>
          </a:r>
          <a:endParaRPr lang="ru-RU" dirty="0"/>
        </a:p>
      </dgm:t>
    </dgm:pt>
    <dgm:pt modelId="{D4158FD0-52A9-4073-962A-12ECFEE3B55B}" type="parTrans" cxnId="{2FE43388-E4D7-43A0-B2AE-2889D31FA0AB}">
      <dgm:prSet/>
      <dgm:spPr/>
      <dgm:t>
        <a:bodyPr/>
        <a:lstStyle/>
        <a:p>
          <a:endParaRPr lang="ru-RU"/>
        </a:p>
      </dgm:t>
    </dgm:pt>
    <dgm:pt modelId="{C6224F69-4883-4204-97C1-508A049DEADD}" type="sibTrans" cxnId="{2FE43388-E4D7-43A0-B2AE-2889D31FA0AB}">
      <dgm:prSet/>
      <dgm:spPr/>
      <dgm:t>
        <a:bodyPr/>
        <a:lstStyle/>
        <a:p>
          <a:endParaRPr lang="ru-RU"/>
        </a:p>
      </dgm:t>
    </dgm:pt>
    <dgm:pt modelId="{5D94AC0A-AC7D-4FAE-A51E-9261363693EA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>
                <a:snd r:embed="rId7" name="explode.wav" builtIn="1"/>
              </a:hlinkClick>
            </a:rPr>
            <a:t>4. </a:t>
          </a:r>
          <a:r>
            <a:rPr lang="en-US" dirty="0" smtClean="0"/>
            <a:t>usually, goose. </a:t>
          </a:r>
          <a:endParaRPr lang="ru-RU" dirty="0"/>
        </a:p>
      </dgm:t>
    </dgm:pt>
    <dgm:pt modelId="{8014D1CE-8F52-4E90-A2D4-619D4230A34E}" type="parTrans" cxnId="{9DFB1871-7463-4F83-A79C-A4A321B9D9F0}">
      <dgm:prSet/>
      <dgm:spPr/>
      <dgm:t>
        <a:bodyPr/>
        <a:lstStyle/>
        <a:p>
          <a:endParaRPr lang="ru-RU"/>
        </a:p>
      </dgm:t>
    </dgm:pt>
    <dgm:pt modelId="{09C45D1E-50F5-44FB-A6E6-80E601089B42}" type="sibTrans" cxnId="{9DFB1871-7463-4F83-A79C-A4A321B9D9F0}">
      <dgm:prSet/>
      <dgm:spPr/>
      <dgm:t>
        <a:bodyPr/>
        <a:lstStyle/>
        <a:p>
          <a:endParaRPr lang="ru-RU"/>
        </a:p>
      </dgm:t>
    </dgm:pt>
    <dgm:pt modelId="{EBA6F4AF-E7B6-4832-BC89-93DB7F3F6CA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номера произносится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3200" dirty="0"/>
        </a:p>
      </dgm:t>
    </dgm:pt>
    <dgm:pt modelId="{47F9BA88-A0A9-4CCE-B473-8188B778EB53}" type="parTrans" cxnId="{E584647F-64B7-41FE-AE9B-01052E021221}">
      <dgm:prSet/>
      <dgm:spPr/>
      <dgm:t>
        <a:bodyPr/>
        <a:lstStyle/>
        <a:p>
          <a:endParaRPr lang="ru-RU"/>
        </a:p>
      </dgm:t>
    </dgm:pt>
    <dgm:pt modelId="{C9C97262-53F1-4D9B-8D2C-7842C76F5368}" type="sibTrans" cxnId="{E584647F-64B7-41FE-AE9B-01052E021221}">
      <dgm:prSet/>
      <dgm:spPr/>
      <dgm:t>
        <a:bodyPr/>
        <a:lstStyle/>
        <a:p>
          <a:endParaRPr lang="ru-RU"/>
        </a:p>
      </dgm:t>
    </dgm:pt>
    <dgm:pt modelId="{37EB7672-0E23-4A21-83BB-B332DA2F2F5C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>
                <a:snd r:embed="rId7" name="explode.wav" builtIn="1"/>
              </a:hlinkClick>
            </a:rPr>
            <a:t>2. </a:t>
          </a:r>
          <a:r>
            <a:rPr lang="en-US" dirty="0" smtClean="0"/>
            <a:t>change, might.</a:t>
          </a:r>
          <a:endParaRPr lang="ru-RU" dirty="0"/>
        </a:p>
      </dgm:t>
    </dgm:pt>
    <dgm:pt modelId="{ADB4F0B6-7720-4ADB-A9A0-3F1168734E47}" type="parTrans" cxnId="{C2F58AF3-72DC-42CD-ACBA-795F0C43D4BC}">
      <dgm:prSet/>
      <dgm:spPr/>
      <dgm:t>
        <a:bodyPr/>
        <a:lstStyle/>
        <a:p>
          <a:endParaRPr lang="ru-RU"/>
        </a:p>
      </dgm:t>
    </dgm:pt>
    <dgm:pt modelId="{F5BAC81A-DD52-4005-AC8B-47A0CC28E983}" type="sibTrans" cxnId="{C2F58AF3-72DC-42CD-ACBA-795F0C43D4BC}">
      <dgm:prSet/>
      <dgm:spPr/>
      <dgm:t>
        <a:bodyPr/>
        <a:lstStyle/>
        <a:p>
          <a:endParaRPr lang="ru-RU"/>
        </a:p>
      </dgm:t>
    </dgm:pt>
    <dgm:pt modelId="{0DECF805-1600-4E82-9D85-BE87C2BCA3B5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>
                <a:snd r:embed="rId7" name="explode.wav" builtIn="1"/>
              </a:hlinkClick>
            </a:rPr>
            <a:t>5. </a:t>
          </a:r>
          <a:endParaRPr lang="en-US" dirty="0" smtClean="0"/>
        </a:p>
        <a:p>
          <a:r>
            <a:rPr lang="en-US" dirty="0" smtClean="0"/>
            <a:t>chain, watch.  </a:t>
          </a:r>
          <a:endParaRPr lang="ru-RU" dirty="0"/>
        </a:p>
      </dgm:t>
    </dgm:pt>
    <dgm:pt modelId="{213C371B-AF1E-4A0D-939F-039222D3F297}" type="parTrans" cxnId="{E2C4ACDC-FCB1-4D2F-B7B5-6DA433C1A3E7}">
      <dgm:prSet/>
      <dgm:spPr/>
      <dgm:t>
        <a:bodyPr/>
        <a:lstStyle/>
        <a:p>
          <a:endParaRPr lang="ru-RU"/>
        </a:p>
      </dgm:t>
    </dgm:pt>
    <dgm:pt modelId="{D2E499ED-AECD-420A-A6A1-2EDC0236F459}" type="sibTrans" cxnId="{E2C4ACDC-FCB1-4D2F-B7B5-6DA433C1A3E7}">
      <dgm:prSet/>
      <dgm:spPr/>
      <dgm:t>
        <a:bodyPr/>
        <a:lstStyle/>
        <a:p>
          <a:endParaRPr lang="ru-RU"/>
        </a:p>
      </dgm:t>
    </dgm:pt>
    <dgm:pt modelId="{9DD7ED12-56D4-4DE4-BF00-2066534FCCC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слов, 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/>
            <a:t>звук </a:t>
          </a:r>
          <a:r>
            <a:rPr lang="en-US" sz="3200" dirty="0" smtClean="0"/>
            <a:t>[d</a:t>
          </a:r>
          <a:r>
            <a:rPr lang="tt-RU" sz="3200" dirty="0" smtClean="0"/>
            <a:t>з</a:t>
          </a:r>
          <a:r>
            <a:rPr lang="en-US" sz="3200" dirty="0" smtClean="0"/>
            <a:t>]</a:t>
          </a:r>
          <a:r>
            <a:rPr lang="tt-RU" sz="3200" dirty="0" smtClean="0"/>
            <a:t>.</a:t>
          </a:r>
          <a:r>
            <a:rPr lang="ru-RU" sz="3200" dirty="0" smtClean="0"/>
            <a:t>  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3200" dirty="0"/>
        </a:p>
      </dgm:t>
    </dgm:pt>
    <dgm:pt modelId="{0F85437E-AFD5-4731-A0A7-025498CB3F38}" type="parTrans" cxnId="{1464ABCA-2A18-4C48-93FD-7F8C0C29AE5D}">
      <dgm:prSet/>
      <dgm:spPr/>
      <dgm:t>
        <a:bodyPr/>
        <a:lstStyle/>
        <a:p>
          <a:endParaRPr lang="ru-RU"/>
        </a:p>
      </dgm:t>
    </dgm:pt>
    <dgm:pt modelId="{7CCB841C-3740-4FE6-9EFF-DECAEFDEE843}" type="sibTrans" cxnId="{1464ABCA-2A18-4C48-93FD-7F8C0C29AE5D}">
      <dgm:prSet/>
      <dgm:spPr/>
      <dgm:t>
        <a:bodyPr/>
        <a:lstStyle/>
        <a:p>
          <a:endParaRPr lang="ru-RU"/>
        </a:p>
      </dgm:t>
    </dgm:pt>
    <dgm:pt modelId="{B7C4F19B-F5FE-4E43-8DA4-604ED2BFAB91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>
                <a:snd r:embed="rId7" name="explode.wav" builtIn="1"/>
              </a:hlinkClick>
            </a:rPr>
            <a:t>3. </a:t>
          </a:r>
          <a:r>
            <a:rPr lang="en-US" dirty="0" smtClean="0"/>
            <a:t>method, few.</a:t>
          </a:r>
          <a:endParaRPr lang="ru-RU" dirty="0"/>
        </a:p>
      </dgm:t>
    </dgm:pt>
    <dgm:pt modelId="{0A887FE2-B1BE-40B7-A83A-FF83307A0C4F}" type="parTrans" cxnId="{F7D62E16-01FD-449D-A001-C00BD69027AA}">
      <dgm:prSet/>
      <dgm:spPr/>
      <dgm:t>
        <a:bodyPr/>
        <a:lstStyle/>
        <a:p>
          <a:endParaRPr lang="ru-RU"/>
        </a:p>
      </dgm:t>
    </dgm:pt>
    <dgm:pt modelId="{42B6019A-F531-4519-AA52-ECBEECA68903}" type="sibTrans" cxnId="{F7D62E16-01FD-449D-A001-C00BD69027AA}">
      <dgm:prSet/>
      <dgm:spPr/>
      <dgm:t>
        <a:bodyPr/>
        <a:lstStyle/>
        <a:p>
          <a:endParaRPr lang="ru-RU"/>
        </a:p>
      </dgm:t>
    </dgm:pt>
    <dgm:pt modelId="{8E50ACA9-6AE1-428D-935C-B5D3F9C691FF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>
                <a:snd r:embed="rId7" name="explode.wav" builtIn="1"/>
              </a:hlinkClick>
            </a:rPr>
            <a:t>6. </a:t>
          </a:r>
          <a:r>
            <a:rPr lang="en-US" dirty="0" smtClean="0"/>
            <a:t>winter, black.</a:t>
          </a:r>
          <a:endParaRPr lang="ru-RU" dirty="0"/>
        </a:p>
      </dgm:t>
    </dgm:pt>
    <dgm:pt modelId="{3B72CFA8-4524-405C-865E-3B8B464FFB58}" type="parTrans" cxnId="{8F5F09A3-A4DA-4FF1-8A69-5008D547FE16}">
      <dgm:prSet/>
      <dgm:spPr/>
      <dgm:t>
        <a:bodyPr/>
        <a:lstStyle/>
        <a:p>
          <a:endParaRPr lang="ru-RU"/>
        </a:p>
      </dgm:t>
    </dgm:pt>
    <dgm:pt modelId="{DE1AF762-442A-47BE-97E4-7C0A78251042}" type="sibTrans" cxnId="{8F5F09A3-A4DA-4FF1-8A69-5008D547FE16}">
      <dgm:prSet/>
      <dgm:spPr/>
      <dgm:t>
        <a:bodyPr/>
        <a:lstStyle/>
        <a:p>
          <a:endParaRPr lang="ru-RU"/>
        </a:p>
      </dgm:t>
    </dgm:pt>
    <dgm:pt modelId="{59A94DB5-2707-45AA-8FD2-2F577C3B8AD0}" type="pres">
      <dgm:prSet presAssocID="{B523B341-5E1B-4EA6-8EFC-81D7E87E105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344115-37E2-497C-845C-5E4D72181AF3}" type="pres">
      <dgm:prSet presAssocID="{4822AFCD-FEAB-4031-B1D9-545EC446DB94}" presName="compNode" presStyleCnt="0"/>
      <dgm:spPr/>
    </dgm:pt>
    <dgm:pt modelId="{156AED4C-10AC-4F12-BD02-D9F0DAC06E77}" type="pres">
      <dgm:prSet presAssocID="{4822AFCD-FEAB-4031-B1D9-545EC446DB94}" presName="aNode" presStyleLbl="bgShp" presStyleIdx="0" presStyleCnt="3"/>
      <dgm:spPr/>
      <dgm:t>
        <a:bodyPr/>
        <a:lstStyle/>
        <a:p>
          <a:endParaRPr lang="ru-RU"/>
        </a:p>
      </dgm:t>
    </dgm:pt>
    <dgm:pt modelId="{A9B4FDD2-8D4C-41F3-AFB2-E8E0482156FE}" type="pres">
      <dgm:prSet presAssocID="{4822AFCD-FEAB-4031-B1D9-545EC446DB94}" presName="textNode" presStyleLbl="bgShp" presStyleIdx="0" presStyleCnt="3"/>
      <dgm:spPr/>
      <dgm:t>
        <a:bodyPr/>
        <a:lstStyle/>
        <a:p>
          <a:endParaRPr lang="ru-RU"/>
        </a:p>
      </dgm:t>
    </dgm:pt>
    <dgm:pt modelId="{343303A4-AAF2-433A-8AFE-E29B19147BCA}" type="pres">
      <dgm:prSet presAssocID="{4822AFCD-FEAB-4031-B1D9-545EC446DB94}" presName="compChildNode" presStyleCnt="0"/>
      <dgm:spPr/>
    </dgm:pt>
    <dgm:pt modelId="{0AE3F18F-EEB3-4A67-9C12-8D93E2712955}" type="pres">
      <dgm:prSet presAssocID="{4822AFCD-FEAB-4031-B1D9-545EC446DB94}" presName="theInnerList" presStyleCnt="0"/>
      <dgm:spPr/>
    </dgm:pt>
    <dgm:pt modelId="{695E0F3C-C8EC-4D96-88A8-C6BA608B2C45}" type="pres">
      <dgm:prSet presAssocID="{A86B1DF1-B682-48FB-AC4A-B96801F2D16F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136EE-264F-4DBA-9553-00DDE1892999}" type="pres">
      <dgm:prSet presAssocID="{A86B1DF1-B682-48FB-AC4A-B96801F2D16F}" presName="aSpace2" presStyleCnt="0"/>
      <dgm:spPr/>
    </dgm:pt>
    <dgm:pt modelId="{BCF4FC8A-0D97-4FFB-A7B4-93E7EA901C2D}" type="pres">
      <dgm:prSet presAssocID="{5D94AC0A-AC7D-4FAE-A51E-9261363693E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FCCEC-AE5C-4023-B5BA-BC0F09342F14}" type="pres">
      <dgm:prSet presAssocID="{4822AFCD-FEAB-4031-B1D9-545EC446DB94}" presName="aSpace" presStyleCnt="0"/>
      <dgm:spPr/>
    </dgm:pt>
    <dgm:pt modelId="{C87DA86F-8F09-4669-848C-57A8BB001C20}" type="pres">
      <dgm:prSet presAssocID="{EBA6F4AF-E7B6-4832-BC89-93DB7F3F6CAF}" presName="compNode" presStyleCnt="0"/>
      <dgm:spPr/>
    </dgm:pt>
    <dgm:pt modelId="{AD86D2B9-AEEE-4C40-A2D1-733E7C04E7D1}" type="pres">
      <dgm:prSet presAssocID="{EBA6F4AF-E7B6-4832-BC89-93DB7F3F6CAF}" presName="aNode" presStyleLbl="bgShp" presStyleIdx="1" presStyleCnt="3" custLinFactNeighborX="769"/>
      <dgm:spPr/>
      <dgm:t>
        <a:bodyPr/>
        <a:lstStyle/>
        <a:p>
          <a:endParaRPr lang="ru-RU"/>
        </a:p>
      </dgm:t>
    </dgm:pt>
    <dgm:pt modelId="{CB3567AF-AA1D-4FA9-BF8C-1E79D591668D}" type="pres">
      <dgm:prSet presAssocID="{EBA6F4AF-E7B6-4832-BC89-93DB7F3F6CAF}" presName="textNode" presStyleLbl="bgShp" presStyleIdx="1" presStyleCnt="3"/>
      <dgm:spPr/>
      <dgm:t>
        <a:bodyPr/>
        <a:lstStyle/>
        <a:p>
          <a:endParaRPr lang="ru-RU"/>
        </a:p>
      </dgm:t>
    </dgm:pt>
    <dgm:pt modelId="{121A2D68-5976-4C6E-933F-F6ED9ED24E3D}" type="pres">
      <dgm:prSet presAssocID="{EBA6F4AF-E7B6-4832-BC89-93DB7F3F6CAF}" presName="compChildNode" presStyleCnt="0"/>
      <dgm:spPr/>
    </dgm:pt>
    <dgm:pt modelId="{93AB28C9-C1E7-4F03-837D-C7710DF39A2B}" type="pres">
      <dgm:prSet presAssocID="{EBA6F4AF-E7B6-4832-BC89-93DB7F3F6CAF}" presName="theInnerList" presStyleCnt="0"/>
      <dgm:spPr/>
    </dgm:pt>
    <dgm:pt modelId="{EE30BFFE-B834-47FC-A518-A2E61DED2B3A}" type="pres">
      <dgm:prSet presAssocID="{37EB7672-0E23-4A21-83BB-B332DA2F2F5C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5A354B-8187-4156-9197-515F96D51D54}" type="pres">
      <dgm:prSet presAssocID="{37EB7672-0E23-4A21-83BB-B332DA2F2F5C}" presName="aSpace2" presStyleCnt="0"/>
      <dgm:spPr/>
    </dgm:pt>
    <dgm:pt modelId="{56D17C7E-41AB-440B-B116-4DD988CB28D4}" type="pres">
      <dgm:prSet presAssocID="{0DECF805-1600-4E82-9D85-BE87C2BCA3B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81214-8960-4964-81FC-84C35EC6BDBC}" type="pres">
      <dgm:prSet presAssocID="{EBA6F4AF-E7B6-4832-BC89-93DB7F3F6CAF}" presName="aSpace" presStyleCnt="0"/>
      <dgm:spPr/>
    </dgm:pt>
    <dgm:pt modelId="{2F76474C-5AEE-4E02-820B-7E85DB56994B}" type="pres">
      <dgm:prSet presAssocID="{9DD7ED12-56D4-4DE4-BF00-2066534FCCC3}" presName="compNode" presStyleCnt="0"/>
      <dgm:spPr/>
    </dgm:pt>
    <dgm:pt modelId="{47D34E3A-1074-49C5-AEC7-E602D90A7CA6}" type="pres">
      <dgm:prSet presAssocID="{9DD7ED12-56D4-4DE4-BF00-2066534FCCC3}" presName="aNode" presStyleLbl="bgShp" presStyleIdx="2" presStyleCnt="3" custLinFactNeighborX="38"/>
      <dgm:spPr/>
      <dgm:t>
        <a:bodyPr/>
        <a:lstStyle/>
        <a:p>
          <a:endParaRPr lang="ru-RU"/>
        </a:p>
      </dgm:t>
    </dgm:pt>
    <dgm:pt modelId="{D612553A-F00F-4BA9-B95D-B2A292C62CCE}" type="pres">
      <dgm:prSet presAssocID="{9DD7ED12-56D4-4DE4-BF00-2066534FCCC3}" presName="textNode" presStyleLbl="bgShp" presStyleIdx="2" presStyleCnt="3"/>
      <dgm:spPr/>
      <dgm:t>
        <a:bodyPr/>
        <a:lstStyle/>
        <a:p>
          <a:endParaRPr lang="ru-RU"/>
        </a:p>
      </dgm:t>
    </dgm:pt>
    <dgm:pt modelId="{10DADD5D-9BA6-43B2-8795-B2BCA53115C6}" type="pres">
      <dgm:prSet presAssocID="{9DD7ED12-56D4-4DE4-BF00-2066534FCCC3}" presName="compChildNode" presStyleCnt="0"/>
      <dgm:spPr/>
    </dgm:pt>
    <dgm:pt modelId="{E5C37C96-0183-4688-9770-75E002F44B6B}" type="pres">
      <dgm:prSet presAssocID="{9DD7ED12-56D4-4DE4-BF00-2066534FCCC3}" presName="theInnerList" presStyleCnt="0"/>
      <dgm:spPr/>
    </dgm:pt>
    <dgm:pt modelId="{7A243E17-53B4-43D0-9D85-D20C34C8E931}" type="pres">
      <dgm:prSet presAssocID="{B7C4F19B-F5FE-4E43-8DA4-604ED2BFAB91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9D207-9DA8-4111-8A71-CCC74A518144}" type="pres">
      <dgm:prSet presAssocID="{B7C4F19B-F5FE-4E43-8DA4-604ED2BFAB91}" presName="aSpace2" presStyleCnt="0"/>
      <dgm:spPr/>
    </dgm:pt>
    <dgm:pt modelId="{FF84B8A3-6F4C-4A20-B0C0-05413D0FD322}" type="pres">
      <dgm:prSet presAssocID="{8E50ACA9-6AE1-428D-935C-B5D3F9C691F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F58AF3-72DC-42CD-ACBA-795F0C43D4BC}" srcId="{EBA6F4AF-E7B6-4832-BC89-93DB7F3F6CAF}" destId="{37EB7672-0E23-4A21-83BB-B332DA2F2F5C}" srcOrd="0" destOrd="0" parTransId="{ADB4F0B6-7720-4ADB-A9A0-3F1168734E47}" sibTransId="{F5BAC81A-DD52-4005-AC8B-47A0CC28E983}"/>
    <dgm:cxn modelId="{908216A4-B7B2-4927-AFF5-FEDE9EA8E01D}" type="presOf" srcId="{4822AFCD-FEAB-4031-B1D9-545EC446DB94}" destId="{A9B4FDD2-8D4C-41F3-AFB2-E8E0482156FE}" srcOrd="1" destOrd="0" presId="urn:microsoft.com/office/officeart/2005/8/layout/lProcess2"/>
    <dgm:cxn modelId="{F2533995-4F6C-4211-B6E5-4B3FF8C77D77}" type="presOf" srcId="{37EB7672-0E23-4A21-83BB-B332DA2F2F5C}" destId="{EE30BFFE-B834-47FC-A518-A2E61DED2B3A}" srcOrd="0" destOrd="0" presId="urn:microsoft.com/office/officeart/2005/8/layout/lProcess2"/>
    <dgm:cxn modelId="{105FD040-10A2-42EA-932C-C727F3FB91E1}" srcId="{B523B341-5E1B-4EA6-8EFC-81D7E87E1058}" destId="{4822AFCD-FEAB-4031-B1D9-545EC446DB94}" srcOrd="0" destOrd="0" parTransId="{4799CBC5-2887-4FF6-895A-C8B6CBBC9CA4}" sibTransId="{B6FB5AE6-03F7-4490-89D7-CCB26FC41328}"/>
    <dgm:cxn modelId="{4C2851CB-11AD-4452-B826-0FB624C5F4A2}" type="presOf" srcId="{B523B341-5E1B-4EA6-8EFC-81D7E87E1058}" destId="{59A94DB5-2707-45AA-8FD2-2F577C3B8AD0}" srcOrd="0" destOrd="0" presId="urn:microsoft.com/office/officeart/2005/8/layout/lProcess2"/>
    <dgm:cxn modelId="{04C22204-0057-44CE-AA43-62BCDB8D662B}" type="presOf" srcId="{9DD7ED12-56D4-4DE4-BF00-2066534FCCC3}" destId="{47D34E3A-1074-49C5-AEC7-E602D90A7CA6}" srcOrd="0" destOrd="0" presId="urn:microsoft.com/office/officeart/2005/8/layout/lProcess2"/>
    <dgm:cxn modelId="{1464ABCA-2A18-4C48-93FD-7F8C0C29AE5D}" srcId="{B523B341-5E1B-4EA6-8EFC-81D7E87E1058}" destId="{9DD7ED12-56D4-4DE4-BF00-2066534FCCC3}" srcOrd="2" destOrd="0" parTransId="{0F85437E-AFD5-4731-A0A7-025498CB3F38}" sibTransId="{7CCB841C-3740-4FE6-9EFF-DECAEFDEE843}"/>
    <dgm:cxn modelId="{2FE43388-E4D7-43A0-B2AE-2889D31FA0AB}" srcId="{4822AFCD-FEAB-4031-B1D9-545EC446DB94}" destId="{A86B1DF1-B682-48FB-AC4A-B96801F2D16F}" srcOrd="0" destOrd="0" parTransId="{D4158FD0-52A9-4073-962A-12ECFEE3B55B}" sibTransId="{C6224F69-4883-4204-97C1-508A049DEADD}"/>
    <dgm:cxn modelId="{9E17F00E-2DE8-4875-B7C8-F2CC9B33AEAE}" type="presOf" srcId="{B7C4F19B-F5FE-4E43-8DA4-604ED2BFAB91}" destId="{7A243E17-53B4-43D0-9D85-D20C34C8E931}" srcOrd="0" destOrd="0" presId="urn:microsoft.com/office/officeart/2005/8/layout/lProcess2"/>
    <dgm:cxn modelId="{1B9ED0D2-0B62-4D0C-BA50-3D3ECD8541A6}" type="presOf" srcId="{5D94AC0A-AC7D-4FAE-A51E-9261363693EA}" destId="{BCF4FC8A-0D97-4FFB-A7B4-93E7EA901C2D}" srcOrd="0" destOrd="0" presId="urn:microsoft.com/office/officeart/2005/8/layout/lProcess2"/>
    <dgm:cxn modelId="{F9E24961-ABD4-4D77-8A56-66AADA3FF253}" type="presOf" srcId="{9DD7ED12-56D4-4DE4-BF00-2066534FCCC3}" destId="{D612553A-F00F-4BA9-B95D-B2A292C62CCE}" srcOrd="1" destOrd="0" presId="urn:microsoft.com/office/officeart/2005/8/layout/lProcess2"/>
    <dgm:cxn modelId="{F7D62E16-01FD-449D-A001-C00BD69027AA}" srcId="{9DD7ED12-56D4-4DE4-BF00-2066534FCCC3}" destId="{B7C4F19B-F5FE-4E43-8DA4-604ED2BFAB91}" srcOrd="0" destOrd="0" parTransId="{0A887FE2-B1BE-40B7-A83A-FF83307A0C4F}" sibTransId="{42B6019A-F531-4519-AA52-ECBEECA68903}"/>
    <dgm:cxn modelId="{683689FA-4744-4C4A-A7B3-7D90B34FB770}" type="presOf" srcId="{8E50ACA9-6AE1-428D-935C-B5D3F9C691FF}" destId="{FF84B8A3-6F4C-4A20-B0C0-05413D0FD322}" srcOrd="0" destOrd="0" presId="urn:microsoft.com/office/officeart/2005/8/layout/lProcess2"/>
    <dgm:cxn modelId="{26BBB4F4-5EAE-4D46-A0E3-01C544CC09B2}" type="presOf" srcId="{A86B1DF1-B682-48FB-AC4A-B96801F2D16F}" destId="{695E0F3C-C8EC-4D96-88A8-C6BA608B2C45}" srcOrd="0" destOrd="0" presId="urn:microsoft.com/office/officeart/2005/8/layout/lProcess2"/>
    <dgm:cxn modelId="{A504A3FC-917E-4E90-8FB7-112FC2B62059}" type="presOf" srcId="{EBA6F4AF-E7B6-4832-BC89-93DB7F3F6CAF}" destId="{CB3567AF-AA1D-4FA9-BF8C-1E79D591668D}" srcOrd="1" destOrd="0" presId="urn:microsoft.com/office/officeart/2005/8/layout/lProcess2"/>
    <dgm:cxn modelId="{DB19380A-54CA-4442-8FE3-1F63F1BF68A3}" type="presOf" srcId="{0DECF805-1600-4E82-9D85-BE87C2BCA3B5}" destId="{56D17C7E-41AB-440B-B116-4DD988CB28D4}" srcOrd="0" destOrd="0" presId="urn:microsoft.com/office/officeart/2005/8/layout/lProcess2"/>
    <dgm:cxn modelId="{73B50984-C916-4B14-A4B8-96BE96985DCB}" type="presOf" srcId="{EBA6F4AF-E7B6-4832-BC89-93DB7F3F6CAF}" destId="{AD86D2B9-AEEE-4C40-A2D1-733E7C04E7D1}" srcOrd="0" destOrd="0" presId="urn:microsoft.com/office/officeart/2005/8/layout/lProcess2"/>
    <dgm:cxn modelId="{8F5F09A3-A4DA-4FF1-8A69-5008D547FE16}" srcId="{9DD7ED12-56D4-4DE4-BF00-2066534FCCC3}" destId="{8E50ACA9-6AE1-428D-935C-B5D3F9C691FF}" srcOrd="1" destOrd="0" parTransId="{3B72CFA8-4524-405C-865E-3B8B464FFB58}" sibTransId="{DE1AF762-442A-47BE-97E4-7C0A78251042}"/>
    <dgm:cxn modelId="{92A4FB84-43EE-4C63-B59C-EC028BF33700}" type="presOf" srcId="{4822AFCD-FEAB-4031-B1D9-545EC446DB94}" destId="{156AED4C-10AC-4F12-BD02-D9F0DAC06E77}" srcOrd="0" destOrd="0" presId="urn:microsoft.com/office/officeart/2005/8/layout/lProcess2"/>
    <dgm:cxn modelId="{E584647F-64B7-41FE-AE9B-01052E021221}" srcId="{B523B341-5E1B-4EA6-8EFC-81D7E87E1058}" destId="{EBA6F4AF-E7B6-4832-BC89-93DB7F3F6CAF}" srcOrd="1" destOrd="0" parTransId="{47F9BA88-A0A9-4CCE-B473-8188B778EB53}" sibTransId="{C9C97262-53F1-4D9B-8D2C-7842C76F5368}"/>
    <dgm:cxn modelId="{9DFB1871-7463-4F83-A79C-A4A321B9D9F0}" srcId="{4822AFCD-FEAB-4031-B1D9-545EC446DB94}" destId="{5D94AC0A-AC7D-4FAE-A51E-9261363693EA}" srcOrd="1" destOrd="0" parTransId="{8014D1CE-8F52-4E90-A2D4-619D4230A34E}" sibTransId="{09C45D1E-50F5-44FB-A6E6-80E601089B42}"/>
    <dgm:cxn modelId="{E2C4ACDC-FCB1-4D2F-B7B5-6DA433C1A3E7}" srcId="{EBA6F4AF-E7B6-4832-BC89-93DB7F3F6CAF}" destId="{0DECF805-1600-4E82-9D85-BE87C2BCA3B5}" srcOrd="1" destOrd="0" parTransId="{213C371B-AF1E-4A0D-939F-039222D3F297}" sibTransId="{D2E499ED-AECD-420A-A6A1-2EDC0236F459}"/>
    <dgm:cxn modelId="{F57C02CA-842F-4774-A3A3-8A378F0014FE}" type="presParOf" srcId="{59A94DB5-2707-45AA-8FD2-2F577C3B8AD0}" destId="{F3344115-37E2-497C-845C-5E4D72181AF3}" srcOrd="0" destOrd="0" presId="urn:microsoft.com/office/officeart/2005/8/layout/lProcess2"/>
    <dgm:cxn modelId="{CA7C6FA3-6CAF-4324-A65E-57EC78EEAB35}" type="presParOf" srcId="{F3344115-37E2-497C-845C-5E4D72181AF3}" destId="{156AED4C-10AC-4F12-BD02-D9F0DAC06E77}" srcOrd="0" destOrd="0" presId="urn:microsoft.com/office/officeart/2005/8/layout/lProcess2"/>
    <dgm:cxn modelId="{22A45A24-1C70-4484-8DD4-2CB41ACD17B9}" type="presParOf" srcId="{F3344115-37E2-497C-845C-5E4D72181AF3}" destId="{A9B4FDD2-8D4C-41F3-AFB2-E8E0482156FE}" srcOrd="1" destOrd="0" presId="urn:microsoft.com/office/officeart/2005/8/layout/lProcess2"/>
    <dgm:cxn modelId="{1F3482A6-064A-4E41-B2ED-5EC7B145675E}" type="presParOf" srcId="{F3344115-37E2-497C-845C-5E4D72181AF3}" destId="{343303A4-AAF2-433A-8AFE-E29B19147BCA}" srcOrd="2" destOrd="0" presId="urn:microsoft.com/office/officeart/2005/8/layout/lProcess2"/>
    <dgm:cxn modelId="{45D638EF-FD87-42E8-B638-CFA26CC5C561}" type="presParOf" srcId="{343303A4-AAF2-433A-8AFE-E29B19147BCA}" destId="{0AE3F18F-EEB3-4A67-9C12-8D93E2712955}" srcOrd="0" destOrd="0" presId="urn:microsoft.com/office/officeart/2005/8/layout/lProcess2"/>
    <dgm:cxn modelId="{3E4DD05D-AD0E-4E10-B958-6C283528A74F}" type="presParOf" srcId="{0AE3F18F-EEB3-4A67-9C12-8D93E2712955}" destId="{695E0F3C-C8EC-4D96-88A8-C6BA608B2C45}" srcOrd="0" destOrd="0" presId="urn:microsoft.com/office/officeart/2005/8/layout/lProcess2"/>
    <dgm:cxn modelId="{21768560-4F05-471A-B70A-9A1E67EBD962}" type="presParOf" srcId="{0AE3F18F-EEB3-4A67-9C12-8D93E2712955}" destId="{4AB136EE-264F-4DBA-9553-00DDE1892999}" srcOrd="1" destOrd="0" presId="urn:microsoft.com/office/officeart/2005/8/layout/lProcess2"/>
    <dgm:cxn modelId="{9A944259-AB22-490D-BD8E-34E448B289CA}" type="presParOf" srcId="{0AE3F18F-EEB3-4A67-9C12-8D93E2712955}" destId="{BCF4FC8A-0D97-4FFB-A7B4-93E7EA901C2D}" srcOrd="2" destOrd="0" presId="urn:microsoft.com/office/officeart/2005/8/layout/lProcess2"/>
    <dgm:cxn modelId="{FFC7518B-1D3D-4C04-8CAB-32F13560820D}" type="presParOf" srcId="{59A94DB5-2707-45AA-8FD2-2F577C3B8AD0}" destId="{BC5FCCEC-AE5C-4023-B5BA-BC0F09342F14}" srcOrd="1" destOrd="0" presId="urn:microsoft.com/office/officeart/2005/8/layout/lProcess2"/>
    <dgm:cxn modelId="{A07ACEA7-CE6D-4510-BD44-B839D30991CD}" type="presParOf" srcId="{59A94DB5-2707-45AA-8FD2-2F577C3B8AD0}" destId="{C87DA86F-8F09-4669-848C-57A8BB001C20}" srcOrd="2" destOrd="0" presId="urn:microsoft.com/office/officeart/2005/8/layout/lProcess2"/>
    <dgm:cxn modelId="{31BFDD04-3362-4C73-8C67-FD45FC9EE401}" type="presParOf" srcId="{C87DA86F-8F09-4669-848C-57A8BB001C20}" destId="{AD86D2B9-AEEE-4C40-A2D1-733E7C04E7D1}" srcOrd="0" destOrd="0" presId="urn:microsoft.com/office/officeart/2005/8/layout/lProcess2"/>
    <dgm:cxn modelId="{9B344455-2B0B-49C9-AD78-514A03595586}" type="presParOf" srcId="{C87DA86F-8F09-4669-848C-57A8BB001C20}" destId="{CB3567AF-AA1D-4FA9-BF8C-1E79D591668D}" srcOrd="1" destOrd="0" presId="urn:microsoft.com/office/officeart/2005/8/layout/lProcess2"/>
    <dgm:cxn modelId="{1D425D5D-8975-46A6-A333-559E4E5C2D92}" type="presParOf" srcId="{C87DA86F-8F09-4669-848C-57A8BB001C20}" destId="{121A2D68-5976-4C6E-933F-F6ED9ED24E3D}" srcOrd="2" destOrd="0" presId="urn:microsoft.com/office/officeart/2005/8/layout/lProcess2"/>
    <dgm:cxn modelId="{2DD5071D-4674-4400-B08A-AB7BC34D45E5}" type="presParOf" srcId="{121A2D68-5976-4C6E-933F-F6ED9ED24E3D}" destId="{93AB28C9-C1E7-4F03-837D-C7710DF39A2B}" srcOrd="0" destOrd="0" presId="urn:microsoft.com/office/officeart/2005/8/layout/lProcess2"/>
    <dgm:cxn modelId="{9CF97958-91FE-4013-B2DD-6ADABBE5B36E}" type="presParOf" srcId="{93AB28C9-C1E7-4F03-837D-C7710DF39A2B}" destId="{EE30BFFE-B834-47FC-A518-A2E61DED2B3A}" srcOrd="0" destOrd="0" presId="urn:microsoft.com/office/officeart/2005/8/layout/lProcess2"/>
    <dgm:cxn modelId="{54811BE5-6CA5-481E-9FC8-EC44FB677674}" type="presParOf" srcId="{93AB28C9-C1E7-4F03-837D-C7710DF39A2B}" destId="{A65A354B-8187-4156-9197-515F96D51D54}" srcOrd="1" destOrd="0" presId="urn:microsoft.com/office/officeart/2005/8/layout/lProcess2"/>
    <dgm:cxn modelId="{68198D34-A035-44CF-80F5-DA7830BEEE88}" type="presParOf" srcId="{93AB28C9-C1E7-4F03-837D-C7710DF39A2B}" destId="{56D17C7E-41AB-440B-B116-4DD988CB28D4}" srcOrd="2" destOrd="0" presId="urn:microsoft.com/office/officeart/2005/8/layout/lProcess2"/>
    <dgm:cxn modelId="{9ED4DBFF-5E1D-43D1-A90A-22346C09B47A}" type="presParOf" srcId="{59A94DB5-2707-45AA-8FD2-2F577C3B8AD0}" destId="{6A581214-8960-4964-81FC-84C35EC6BDBC}" srcOrd="3" destOrd="0" presId="urn:microsoft.com/office/officeart/2005/8/layout/lProcess2"/>
    <dgm:cxn modelId="{827A840F-B71E-40AA-A3AD-066B82ED89F8}" type="presParOf" srcId="{59A94DB5-2707-45AA-8FD2-2F577C3B8AD0}" destId="{2F76474C-5AEE-4E02-820B-7E85DB56994B}" srcOrd="4" destOrd="0" presId="urn:microsoft.com/office/officeart/2005/8/layout/lProcess2"/>
    <dgm:cxn modelId="{98C36B77-03F7-44FC-A139-5E6711138C51}" type="presParOf" srcId="{2F76474C-5AEE-4E02-820B-7E85DB56994B}" destId="{47D34E3A-1074-49C5-AEC7-E602D90A7CA6}" srcOrd="0" destOrd="0" presId="urn:microsoft.com/office/officeart/2005/8/layout/lProcess2"/>
    <dgm:cxn modelId="{82A0F145-A5E9-4893-94EB-69139133F3D4}" type="presParOf" srcId="{2F76474C-5AEE-4E02-820B-7E85DB56994B}" destId="{D612553A-F00F-4BA9-B95D-B2A292C62CCE}" srcOrd="1" destOrd="0" presId="urn:microsoft.com/office/officeart/2005/8/layout/lProcess2"/>
    <dgm:cxn modelId="{78B6E4A8-297D-48D9-AC66-276067CC7A0E}" type="presParOf" srcId="{2F76474C-5AEE-4E02-820B-7E85DB56994B}" destId="{10DADD5D-9BA6-43B2-8795-B2BCA53115C6}" srcOrd="2" destOrd="0" presId="urn:microsoft.com/office/officeart/2005/8/layout/lProcess2"/>
    <dgm:cxn modelId="{E697283B-F169-48B6-8160-D1602FE0D33C}" type="presParOf" srcId="{10DADD5D-9BA6-43B2-8795-B2BCA53115C6}" destId="{E5C37C96-0183-4688-9770-75E002F44B6B}" srcOrd="0" destOrd="0" presId="urn:microsoft.com/office/officeart/2005/8/layout/lProcess2"/>
    <dgm:cxn modelId="{CA6E22BD-1F78-40D9-9607-EA5533998A56}" type="presParOf" srcId="{E5C37C96-0183-4688-9770-75E002F44B6B}" destId="{7A243E17-53B4-43D0-9D85-D20C34C8E931}" srcOrd="0" destOrd="0" presId="urn:microsoft.com/office/officeart/2005/8/layout/lProcess2"/>
    <dgm:cxn modelId="{B7F11DD8-E7C9-43BC-970D-FFE9BB6DE3E3}" type="presParOf" srcId="{E5C37C96-0183-4688-9770-75E002F44B6B}" destId="{C969D207-9DA8-4111-8A71-CCC74A518144}" srcOrd="1" destOrd="0" presId="urn:microsoft.com/office/officeart/2005/8/layout/lProcess2"/>
    <dgm:cxn modelId="{D97C1458-2E8E-4197-8327-F62560BCAFFA}" type="presParOf" srcId="{E5C37C96-0183-4688-9770-75E002F44B6B}" destId="{FF84B8A3-6F4C-4A20-B0C0-05413D0FD322}" srcOrd="2" destOrd="0" presId="urn:microsoft.com/office/officeart/2005/8/layout/lProcess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CA5277-EB1C-477E-BB43-158D5613ABE0}" type="doc">
      <dgm:prSet loTypeId="urn:microsoft.com/office/officeart/2005/8/layout/matrix1" loCatId="matrix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B7FF882-C100-4A40-9594-A29652E89295}">
      <dgm:prSet custT="1"/>
      <dgm:spPr/>
      <dgm:t>
        <a:bodyPr/>
        <a:lstStyle/>
        <a:p>
          <a:r>
            <a: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Отметьте номер слов, в которых произносится звук </a:t>
          </a:r>
          <a:r>
            <a: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[</a:t>
          </a:r>
          <a:r>
            <a: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rPr>
            <a:t>ŋ</a:t>
          </a:r>
          <a:r>
            <a: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]</a:t>
          </a:r>
          <a:r>
            <a: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3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F2785-FCC1-4508-809B-340754C05AE0}" type="sibTrans" cxnId="{D9B6FD9A-8195-4D34-BE5E-5654A799D07F}">
      <dgm:prSet/>
      <dgm:spPr/>
      <dgm:t>
        <a:bodyPr/>
        <a:lstStyle/>
        <a:p>
          <a:endParaRPr lang="ru-RU"/>
        </a:p>
      </dgm:t>
    </dgm:pt>
    <dgm:pt modelId="{8BB88518-24EB-45D2-BF79-026A7CDB250A}" type="parTrans" cxnId="{D9B6FD9A-8195-4D34-BE5E-5654A799D07F}">
      <dgm:prSet/>
      <dgm:spPr/>
      <dgm:t>
        <a:bodyPr/>
        <a:lstStyle/>
        <a:p>
          <a:endParaRPr lang="ru-RU"/>
        </a:p>
      </dgm:t>
    </dgm:pt>
    <dgm:pt modelId="{E72F59C1-33F7-404C-858E-1156948A0AAD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>
                <a:snd r:embed="rId6" name="explode.wav" builtIn="1"/>
              </a:hlinkClick>
            </a:rPr>
            <a:t>1. </a:t>
          </a:r>
          <a:r>
            <a:rPr lang="en-US" dirty="0" smtClean="0"/>
            <a:t>nose, know</a:t>
          </a:r>
          <a:endParaRPr lang="ru-RU" dirty="0"/>
        </a:p>
      </dgm:t>
    </dgm:pt>
    <dgm:pt modelId="{827900AC-1E7F-42A7-89A6-64FD15B436B5}" type="parTrans" cxnId="{6B3FB726-8CE0-424F-BE8E-1EA9FCD744DF}">
      <dgm:prSet/>
      <dgm:spPr/>
    </dgm:pt>
    <dgm:pt modelId="{6500CCB6-C821-41BF-9A83-BE453861A050}" type="sibTrans" cxnId="{6B3FB726-8CE0-424F-BE8E-1EA9FCD744DF}">
      <dgm:prSet/>
      <dgm:spPr/>
    </dgm:pt>
    <dgm:pt modelId="{3535B5AB-6E5C-43D6-B9A5-8C8789498D96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>
                <a:snd r:embed="rId6" name="explode.wav" builtIn="1"/>
              </a:hlinkClick>
            </a:rPr>
            <a:t>2. </a:t>
          </a:r>
          <a:r>
            <a:rPr lang="en-US" dirty="0" smtClean="0"/>
            <a:t>engineer, enjoy </a:t>
          </a:r>
          <a:endParaRPr lang="ru-RU" dirty="0"/>
        </a:p>
      </dgm:t>
    </dgm:pt>
    <dgm:pt modelId="{5A91B22B-1ADA-4FB4-911D-57908B2CD82C}" type="parTrans" cxnId="{6B425D51-98E8-4594-9977-EBF5B13179B6}">
      <dgm:prSet/>
      <dgm:spPr/>
    </dgm:pt>
    <dgm:pt modelId="{B4725B4E-DEF4-459A-914D-64426A97BAEB}" type="sibTrans" cxnId="{6B425D51-98E8-4594-9977-EBF5B13179B6}">
      <dgm:prSet/>
      <dgm:spPr/>
    </dgm:pt>
    <dgm:pt modelId="{CA4FE9C3-D6F2-4EEB-A570-2922F82AB41F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>
                <a:snd r:embed="rId6" name="explode.wav" builtIn="1"/>
              </a:hlinkClick>
            </a:rPr>
            <a:t>3. </a:t>
          </a:r>
          <a:r>
            <a:rPr lang="en-US" dirty="0" smtClean="0"/>
            <a:t>snake, run</a:t>
          </a:r>
          <a:endParaRPr lang="ru-RU" dirty="0"/>
        </a:p>
      </dgm:t>
    </dgm:pt>
    <dgm:pt modelId="{905658D4-DDDF-4383-9FD2-928434A867E5}" type="parTrans" cxnId="{D150B3BA-C931-450D-B9CF-FF686C585B4E}">
      <dgm:prSet/>
      <dgm:spPr/>
    </dgm:pt>
    <dgm:pt modelId="{709F7F39-4C32-47FD-8E78-268C7D382A32}" type="sibTrans" cxnId="{D150B3BA-C931-450D-B9CF-FF686C585B4E}">
      <dgm:prSet/>
      <dgm:spPr/>
    </dgm:pt>
    <dgm:pt modelId="{B0FEF8FF-23CE-4691-B032-A54E20067BA0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" action="ppaction://hlinkshowjump?jump=nextslide">
                <a:snd r:embed="rId7" name="applause.wav" builtIn="1"/>
              </a:hlinkClick>
            </a:rPr>
            <a:t>4. </a:t>
          </a:r>
          <a:r>
            <a:rPr lang="en-US" dirty="0" smtClean="0"/>
            <a:t>spring, English</a:t>
          </a:r>
          <a:endParaRPr lang="ru-RU" dirty="0"/>
        </a:p>
      </dgm:t>
    </dgm:pt>
    <dgm:pt modelId="{0486CFC2-0624-4578-8255-9AA1900049DC}" type="parTrans" cxnId="{88F50F15-EBCC-4B21-B41C-791D2EA08475}">
      <dgm:prSet/>
      <dgm:spPr/>
    </dgm:pt>
    <dgm:pt modelId="{740EE3F3-EA1C-4A41-8667-7221CF1F862E}" type="sibTrans" cxnId="{88F50F15-EBCC-4B21-B41C-791D2EA08475}">
      <dgm:prSet/>
      <dgm:spPr/>
    </dgm:pt>
    <dgm:pt modelId="{0F5A269F-4FEC-4290-90A1-A212584EEE1E}" type="pres">
      <dgm:prSet presAssocID="{45CA5277-EB1C-477E-BB43-158D5613ABE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0F6880-C91A-49D7-BC31-216C7E919CCF}" type="pres">
      <dgm:prSet presAssocID="{45CA5277-EB1C-477E-BB43-158D5613ABE0}" presName="matrix" presStyleCnt="0"/>
      <dgm:spPr/>
    </dgm:pt>
    <dgm:pt modelId="{9EBBA759-B6E6-43C9-A9D5-F6A5C26EA55B}" type="pres">
      <dgm:prSet presAssocID="{45CA5277-EB1C-477E-BB43-158D5613ABE0}" presName="tile1" presStyleLbl="node1" presStyleIdx="0" presStyleCnt="4"/>
      <dgm:spPr/>
      <dgm:t>
        <a:bodyPr/>
        <a:lstStyle/>
        <a:p>
          <a:endParaRPr lang="ru-RU"/>
        </a:p>
      </dgm:t>
    </dgm:pt>
    <dgm:pt modelId="{3DD60D8F-BF01-422C-A66F-EB592A7E4388}" type="pres">
      <dgm:prSet presAssocID="{45CA5277-EB1C-477E-BB43-158D5613ABE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34E4B-9134-436E-83AC-C4E7B9D15C0C}" type="pres">
      <dgm:prSet presAssocID="{45CA5277-EB1C-477E-BB43-158D5613ABE0}" presName="tile2" presStyleLbl="node1" presStyleIdx="1" presStyleCnt="4"/>
      <dgm:spPr/>
      <dgm:t>
        <a:bodyPr/>
        <a:lstStyle/>
        <a:p>
          <a:endParaRPr lang="ru-RU"/>
        </a:p>
      </dgm:t>
    </dgm:pt>
    <dgm:pt modelId="{79709DFA-1A4F-4B5A-9D44-F871BF5EB897}" type="pres">
      <dgm:prSet presAssocID="{45CA5277-EB1C-477E-BB43-158D5613ABE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20C70-E96D-4290-B034-15CF928A89BA}" type="pres">
      <dgm:prSet presAssocID="{45CA5277-EB1C-477E-BB43-158D5613ABE0}" presName="tile3" presStyleLbl="node1" presStyleIdx="2" presStyleCnt="4"/>
      <dgm:spPr/>
      <dgm:t>
        <a:bodyPr/>
        <a:lstStyle/>
        <a:p>
          <a:endParaRPr lang="ru-RU"/>
        </a:p>
      </dgm:t>
    </dgm:pt>
    <dgm:pt modelId="{5FE19802-2D7C-4C54-821A-D948BCA78366}" type="pres">
      <dgm:prSet presAssocID="{45CA5277-EB1C-477E-BB43-158D5613ABE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F88CE-4E04-4C25-9C39-38F4A7A6A69A}" type="pres">
      <dgm:prSet presAssocID="{45CA5277-EB1C-477E-BB43-158D5613ABE0}" presName="tile4" presStyleLbl="node1" presStyleIdx="3" presStyleCnt="4"/>
      <dgm:spPr/>
      <dgm:t>
        <a:bodyPr/>
        <a:lstStyle/>
        <a:p>
          <a:endParaRPr lang="ru-RU"/>
        </a:p>
      </dgm:t>
    </dgm:pt>
    <dgm:pt modelId="{A3DAE604-58EF-4221-BD30-711E156FEECA}" type="pres">
      <dgm:prSet presAssocID="{45CA5277-EB1C-477E-BB43-158D5613ABE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5A70C-F183-4064-8399-76EEFBA0FF1E}" type="pres">
      <dgm:prSet presAssocID="{45CA5277-EB1C-477E-BB43-158D5613ABE0}" presName="centerTile" presStyleLbl="fgShp" presStyleIdx="0" presStyleCnt="1" custScaleX="150001" custScaleY="166669" custLinFactNeighborX="2083" custLinFactNeighborY="-416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C0B6A0D-D679-48FD-AEFC-43FEB96E41C7}" type="presOf" srcId="{CA4FE9C3-D6F2-4EEB-A570-2922F82AB41F}" destId="{5FE19802-2D7C-4C54-821A-D948BCA78366}" srcOrd="1" destOrd="0" presId="urn:microsoft.com/office/officeart/2005/8/layout/matrix1"/>
    <dgm:cxn modelId="{D150B3BA-C931-450D-B9CF-FF686C585B4E}" srcId="{DB7FF882-C100-4A40-9594-A29652E89295}" destId="{CA4FE9C3-D6F2-4EEB-A570-2922F82AB41F}" srcOrd="2" destOrd="0" parTransId="{905658D4-DDDF-4383-9FD2-928434A867E5}" sibTransId="{709F7F39-4C32-47FD-8E78-268C7D382A32}"/>
    <dgm:cxn modelId="{6B425D51-98E8-4594-9977-EBF5B13179B6}" srcId="{DB7FF882-C100-4A40-9594-A29652E89295}" destId="{3535B5AB-6E5C-43D6-B9A5-8C8789498D96}" srcOrd="1" destOrd="0" parTransId="{5A91B22B-1ADA-4FB4-911D-57908B2CD82C}" sibTransId="{B4725B4E-DEF4-459A-914D-64426A97BAEB}"/>
    <dgm:cxn modelId="{00AE8905-6C6A-4AE1-B853-E4566935258D}" type="presOf" srcId="{E72F59C1-33F7-404C-858E-1156948A0AAD}" destId="{9EBBA759-B6E6-43C9-A9D5-F6A5C26EA55B}" srcOrd="0" destOrd="0" presId="urn:microsoft.com/office/officeart/2005/8/layout/matrix1"/>
    <dgm:cxn modelId="{5FEF8B46-2D97-402E-BD34-104FF55D7077}" type="presOf" srcId="{45CA5277-EB1C-477E-BB43-158D5613ABE0}" destId="{0F5A269F-4FEC-4290-90A1-A212584EEE1E}" srcOrd="0" destOrd="0" presId="urn:microsoft.com/office/officeart/2005/8/layout/matrix1"/>
    <dgm:cxn modelId="{0CE8B8AA-88CC-4200-BEB4-2B44DA581887}" type="presOf" srcId="{CA4FE9C3-D6F2-4EEB-A570-2922F82AB41F}" destId="{37720C70-E96D-4290-B034-15CF928A89BA}" srcOrd="0" destOrd="0" presId="urn:microsoft.com/office/officeart/2005/8/layout/matrix1"/>
    <dgm:cxn modelId="{88F50F15-EBCC-4B21-B41C-791D2EA08475}" srcId="{DB7FF882-C100-4A40-9594-A29652E89295}" destId="{B0FEF8FF-23CE-4691-B032-A54E20067BA0}" srcOrd="3" destOrd="0" parTransId="{0486CFC2-0624-4578-8255-9AA1900049DC}" sibTransId="{740EE3F3-EA1C-4A41-8667-7221CF1F862E}"/>
    <dgm:cxn modelId="{3D3453DE-7EE9-47F2-A17A-FC50E516EE42}" type="presOf" srcId="{3535B5AB-6E5C-43D6-B9A5-8C8789498D96}" destId="{79709DFA-1A4F-4B5A-9D44-F871BF5EB897}" srcOrd="1" destOrd="0" presId="urn:microsoft.com/office/officeart/2005/8/layout/matrix1"/>
    <dgm:cxn modelId="{D9B6FD9A-8195-4D34-BE5E-5654A799D07F}" srcId="{45CA5277-EB1C-477E-BB43-158D5613ABE0}" destId="{DB7FF882-C100-4A40-9594-A29652E89295}" srcOrd="0" destOrd="0" parTransId="{8BB88518-24EB-45D2-BF79-026A7CDB250A}" sibTransId="{58AF2785-FCC1-4508-809B-340754C05AE0}"/>
    <dgm:cxn modelId="{84396842-B222-410C-9B81-7780DE03E05A}" type="presOf" srcId="{E72F59C1-33F7-404C-858E-1156948A0AAD}" destId="{3DD60D8F-BF01-422C-A66F-EB592A7E4388}" srcOrd="1" destOrd="0" presId="urn:microsoft.com/office/officeart/2005/8/layout/matrix1"/>
    <dgm:cxn modelId="{2F2FE82C-F43B-4D1C-A63A-78CB95390003}" type="presOf" srcId="{3535B5AB-6E5C-43D6-B9A5-8C8789498D96}" destId="{51534E4B-9134-436E-83AC-C4E7B9D15C0C}" srcOrd="0" destOrd="0" presId="urn:microsoft.com/office/officeart/2005/8/layout/matrix1"/>
    <dgm:cxn modelId="{4421E013-1ABD-4969-8029-4C779A92644D}" type="presOf" srcId="{DB7FF882-C100-4A40-9594-A29652E89295}" destId="{5715A70C-F183-4064-8399-76EEFBA0FF1E}" srcOrd="0" destOrd="0" presId="urn:microsoft.com/office/officeart/2005/8/layout/matrix1"/>
    <dgm:cxn modelId="{6B3FB726-8CE0-424F-BE8E-1EA9FCD744DF}" srcId="{DB7FF882-C100-4A40-9594-A29652E89295}" destId="{E72F59C1-33F7-404C-858E-1156948A0AAD}" srcOrd="0" destOrd="0" parTransId="{827900AC-1E7F-42A7-89A6-64FD15B436B5}" sibTransId="{6500CCB6-C821-41BF-9A83-BE453861A050}"/>
    <dgm:cxn modelId="{6F675BEE-6D14-43B6-A9CA-05783679B48A}" type="presOf" srcId="{B0FEF8FF-23CE-4691-B032-A54E20067BA0}" destId="{A3DAE604-58EF-4221-BD30-711E156FEECA}" srcOrd="1" destOrd="0" presId="urn:microsoft.com/office/officeart/2005/8/layout/matrix1"/>
    <dgm:cxn modelId="{44602A47-8F57-4B81-89CF-62D8DC69C5B4}" type="presOf" srcId="{B0FEF8FF-23CE-4691-B032-A54E20067BA0}" destId="{D94F88CE-4E04-4C25-9C39-38F4A7A6A69A}" srcOrd="0" destOrd="0" presId="urn:microsoft.com/office/officeart/2005/8/layout/matrix1"/>
    <dgm:cxn modelId="{2C13D36D-0136-4F1F-9686-F551D02D53BC}" type="presParOf" srcId="{0F5A269F-4FEC-4290-90A1-A212584EEE1E}" destId="{6A0F6880-C91A-49D7-BC31-216C7E919CCF}" srcOrd="0" destOrd="0" presId="urn:microsoft.com/office/officeart/2005/8/layout/matrix1"/>
    <dgm:cxn modelId="{732FAC17-47DC-4AED-BE4D-953E5643E8B6}" type="presParOf" srcId="{6A0F6880-C91A-49D7-BC31-216C7E919CCF}" destId="{9EBBA759-B6E6-43C9-A9D5-F6A5C26EA55B}" srcOrd="0" destOrd="0" presId="urn:microsoft.com/office/officeart/2005/8/layout/matrix1"/>
    <dgm:cxn modelId="{CB8C4044-994C-4DC5-A91D-589A9DB42A6C}" type="presParOf" srcId="{6A0F6880-C91A-49D7-BC31-216C7E919CCF}" destId="{3DD60D8F-BF01-422C-A66F-EB592A7E4388}" srcOrd="1" destOrd="0" presId="urn:microsoft.com/office/officeart/2005/8/layout/matrix1"/>
    <dgm:cxn modelId="{66B8A09E-9ACD-492A-816E-408855E9C619}" type="presParOf" srcId="{6A0F6880-C91A-49D7-BC31-216C7E919CCF}" destId="{51534E4B-9134-436E-83AC-C4E7B9D15C0C}" srcOrd="2" destOrd="0" presId="urn:microsoft.com/office/officeart/2005/8/layout/matrix1"/>
    <dgm:cxn modelId="{0107F711-0F41-4D81-9342-F09DA16FB1A1}" type="presParOf" srcId="{6A0F6880-C91A-49D7-BC31-216C7E919CCF}" destId="{79709DFA-1A4F-4B5A-9D44-F871BF5EB897}" srcOrd="3" destOrd="0" presId="urn:microsoft.com/office/officeart/2005/8/layout/matrix1"/>
    <dgm:cxn modelId="{1AC24530-5413-44C1-8AB2-D0F87F31FF8C}" type="presParOf" srcId="{6A0F6880-C91A-49D7-BC31-216C7E919CCF}" destId="{37720C70-E96D-4290-B034-15CF928A89BA}" srcOrd="4" destOrd="0" presId="urn:microsoft.com/office/officeart/2005/8/layout/matrix1"/>
    <dgm:cxn modelId="{B694A2A7-1994-469D-AC26-D0EA1D780BC7}" type="presParOf" srcId="{6A0F6880-C91A-49D7-BC31-216C7E919CCF}" destId="{5FE19802-2D7C-4C54-821A-D948BCA78366}" srcOrd="5" destOrd="0" presId="urn:microsoft.com/office/officeart/2005/8/layout/matrix1"/>
    <dgm:cxn modelId="{2266DCD9-15D6-492F-9D7A-EEF5CB1994A5}" type="presParOf" srcId="{6A0F6880-C91A-49D7-BC31-216C7E919CCF}" destId="{D94F88CE-4E04-4C25-9C39-38F4A7A6A69A}" srcOrd="6" destOrd="0" presId="urn:microsoft.com/office/officeart/2005/8/layout/matrix1"/>
    <dgm:cxn modelId="{6620C326-8F9A-4EAC-A486-DF10B1ED4888}" type="presParOf" srcId="{6A0F6880-C91A-49D7-BC31-216C7E919CCF}" destId="{A3DAE604-58EF-4221-BD30-711E156FEECA}" srcOrd="7" destOrd="0" presId="urn:microsoft.com/office/officeart/2005/8/layout/matrix1"/>
    <dgm:cxn modelId="{5A2A51BA-83BE-4841-947C-118C44B4F845}" type="presParOf" srcId="{0F5A269F-4FEC-4290-90A1-A212584EEE1E}" destId="{5715A70C-F183-4064-8399-76EEFBA0FF1E}" srcOrd="1" destOrd="0" presId="urn:microsoft.com/office/officeart/2005/8/layout/matrix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51C2CB-0C3F-4796-825F-A3186CF4E0EA}" type="doc">
      <dgm:prSet loTypeId="urn:microsoft.com/office/officeart/2005/8/layout/bList2" loCatId="list" qsTypeId="urn:microsoft.com/office/officeart/2005/8/quickstyle/simple1" qsCatId="simple" csTypeId="urn:microsoft.com/office/officeart/2005/8/colors/colorful5" csCatId="colorful" phldr="1"/>
      <dgm:spPr/>
    </dgm:pt>
    <dgm:pt modelId="{1CDBE9AD-F471-4889-88CA-70018D214653}">
      <dgm:prSet phldrT="[Текст]"/>
      <dgm:spPr/>
      <dgm:t>
        <a:bodyPr/>
        <a:lstStyle/>
        <a:p>
          <a:r>
            <a:rPr lang="en-US" dirty="0" smtClean="0"/>
            <a:t>     </a:t>
          </a:r>
          <a:r>
            <a:rPr lang="en-US" dirty="0" smtClean="0">
              <a:hlinkClick xmlns:r="http://schemas.openxmlformats.org/officeDocument/2006/relationships" r:id="" action="ppaction://hlinkshowjump?jump=nextslide">
                <a:snd r:embed="rId6" name="applause.wav" builtIn="1"/>
              </a:hlinkClick>
            </a:rPr>
            <a:t>2</a:t>
          </a:r>
          <a:r>
            <a:rPr lang="en-US" dirty="0" smtClean="0"/>
            <a:t>.</a:t>
          </a:r>
          <a:endParaRPr lang="ru-RU" dirty="0"/>
        </a:p>
      </dgm:t>
    </dgm:pt>
    <dgm:pt modelId="{00BB3550-99DE-4391-A308-5C2412D5E1EE}" type="parTrans" cxnId="{DB0086DD-5413-4822-A441-853A551E8CC8}">
      <dgm:prSet/>
      <dgm:spPr/>
      <dgm:t>
        <a:bodyPr/>
        <a:lstStyle/>
        <a:p>
          <a:endParaRPr lang="ru-RU"/>
        </a:p>
      </dgm:t>
    </dgm:pt>
    <dgm:pt modelId="{B5EDB979-80EC-4047-A3DA-31AFC2B4F007}" type="sibTrans" cxnId="{DB0086DD-5413-4822-A441-853A551E8CC8}">
      <dgm:prSet/>
      <dgm:spPr/>
      <dgm:t>
        <a:bodyPr/>
        <a:lstStyle/>
        <a:p>
          <a:endParaRPr lang="ru-RU"/>
        </a:p>
      </dgm:t>
    </dgm:pt>
    <dgm:pt modelId="{C62F3075-A67C-4A6C-BA96-83D695EFBF99}">
      <dgm:prSet phldrT="[Текст]" phldr="1"/>
      <dgm:spPr/>
      <dgm:t>
        <a:bodyPr/>
        <a:lstStyle/>
        <a:p>
          <a:endParaRPr lang="ru-RU" dirty="0"/>
        </a:p>
      </dgm:t>
    </dgm:pt>
    <dgm:pt modelId="{B093EEBB-BDA6-4FFF-8FD5-244AA0F24E14}" type="parTrans" cxnId="{80782ADE-2857-4765-B126-0D9739C6D3F0}">
      <dgm:prSet/>
      <dgm:spPr/>
      <dgm:t>
        <a:bodyPr/>
        <a:lstStyle/>
        <a:p>
          <a:endParaRPr lang="ru-RU"/>
        </a:p>
      </dgm:t>
    </dgm:pt>
    <dgm:pt modelId="{4963A23B-CBCB-4537-9594-D6D0D5074315}" type="sibTrans" cxnId="{80782ADE-2857-4765-B126-0D9739C6D3F0}">
      <dgm:prSet/>
      <dgm:spPr/>
      <dgm:t>
        <a:bodyPr/>
        <a:lstStyle/>
        <a:p>
          <a:endParaRPr lang="ru-RU"/>
        </a:p>
      </dgm:t>
    </dgm:pt>
    <dgm:pt modelId="{B1059C82-C738-47D0-AD8C-B48423652D53}">
      <dgm:prSet phldrT="[Текст]"/>
      <dgm:spPr/>
      <dgm:t>
        <a:bodyPr/>
        <a:lstStyle/>
        <a:p>
          <a:pPr algn="ctr"/>
          <a:r>
            <a:rPr lang="en-US" dirty="0" smtClean="0"/>
            <a:t>    </a:t>
          </a:r>
          <a:r>
            <a:rPr lang="en-US" dirty="0" smtClean="0">
              <a:hlinkClick xmlns:r="http://schemas.openxmlformats.org/officeDocument/2006/relationships" r:id="rId1" action="ppaction://hlinksldjump">
                <a:snd r:embed="rId7" name="explode.wav" builtIn="1"/>
              </a:hlinkClick>
            </a:rPr>
            <a:t>1</a:t>
          </a:r>
          <a:r>
            <a:rPr lang="en-US" dirty="0" smtClean="0">
              <a:hlinkClick xmlns:r="http://schemas.openxmlformats.org/officeDocument/2006/relationships" r:id="rId2" action="ppaction://hlinksldjump">
                <a:snd r:embed="rId7" name="explode.wav" builtIn="1"/>
              </a:hlinkClick>
            </a:rPr>
            <a:t>.</a:t>
          </a:r>
          <a:endParaRPr lang="ru-RU" dirty="0"/>
        </a:p>
      </dgm:t>
    </dgm:pt>
    <dgm:pt modelId="{AE6C7257-2E26-49DF-B07C-8EDF9A5240BD}" type="parTrans" cxnId="{607923E1-832F-4E80-9BFA-5D9BE2278E0C}">
      <dgm:prSet/>
      <dgm:spPr/>
      <dgm:t>
        <a:bodyPr/>
        <a:lstStyle/>
        <a:p>
          <a:endParaRPr lang="ru-RU"/>
        </a:p>
      </dgm:t>
    </dgm:pt>
    <dgm:pt modelId="{8841D347-1EAA-41BD-9505-C7611628BBC8}" type="sibTrans" cxnId="{607923E1-832F-4E80-9BFA-5D9BE2278E0C}">
      <dgm:prSet/>
      <dgm:spPr/>
      <dgm:t>
        <a:bodyPr/>
        <a:lstStyle/>
        <a:p>
          <a:endParaRPr lang="ru-RU"/>
        </a:p>
      </dgm:t>
    </dgm:pt>
    <dgm:pt modelId="{996086F6-5115-4E5A-83AB-378967A33FA6}">
      <dgm:prSet/>
      <dgm:spPr/>
      <dgm:t>
        <a:bodyPr/>
        <a:lstStyle/>
        <a:p>
          <a:r>
            <a:rPr lang="en-US" dirty="0" smtClean="0"/>
            <a:t>Where, why, winter, women, white</a:t>
          </a:r>
          <a:endParaRPr lang="ru-RU" dirty="0"/>
        </a:p>
      </dgm:t>
    </dgm:pt>
    <dgm:pt modelId="{6DE971B5-33D3-4808-862D-C33310D34A9B}" type="parTrans" cxnId="{CDDBB6DB-7447-4DA6-878B-D1F920C4DF6D}">
      <dgm:prSet/>
      <dgm:spPr/>
      <dgm:t>
        <a:bodyPr/>
        <a:lstStyle/>
        <a:p>
          <a:endParaRPr lang="ru-RU"/>
        </a:p>
      </dgm:t>
    </dgm:pt>
    <dgm:pt modelId="{53A23699-0FAC-4F9D-9BB7-53992B1F5234}" type="sibTrans" cxnId="{CDDBB6DB-7447-4DA6-878B-D1F920C4DF6D}">
      <dgm:prSet/>
      <dgm:spPr/>
      <dgm:t>
        <a:bodyPr/>
        <a:lstStyle/>
        <a:p>
          <a:endParaRPr lang="ru-RU"/>
        </a:p>
      </dgm:t>
    </dgm:pt>
    <dgm:pt modelId="{4D227C9D-6423-49A2-81A5-7B3FC6181320}">
      <dgm:prSet/>
      <dgm:spPr/>
      <dgm:t>
        <a:bodyPr/>
        <a:lstStyle/>
        <a:p>
          <a:r>
            <a:rPr lang="ru-RU" dirty="0" smtClean="0"/>
            <a:t>Отметьте номер таблицы, в котором слова произносятся со звуком </a:t>
          </a:r>
          <a:r>
            <a:rPr lang="en-US" dirty="0" smtClean="0"/>
            <a:t>[w]. </a:t>
          </a:r>
          <a:endParaRPr lang="ru-RU" dirty="0"/>
        </a:p>
      </dgm:t>
    </dgm:pt>
    <dgm:pt modelId="{B7595513-068D-49C5-85C0-9ADB1B7A26CC}" type="parTrans" cxnId="{AE4C0679-215E-4C22-A681-DFA8ACB53804}">
      <dgm:prSet/>
      <dgm:spPr/>
      <dgm:t>
        <a:bodyPr/>
        <a:lstStyle/>
        <a:p>
          <a:endParaRPr lang="ru-RU"/>
        </a:p>
      </dgm:t>
    </dgm:pt>
    <dgm:pt modelId="{8E811655-AAD2-46D8-8D8F-562F3BDBB744}" type="sibTrans" cxnId="{AE4C0679-215E-4C22-A681-DFA8ACB53804}">
      <dgm:prSet/>
      <dgm:spPr/>
      <dgm:t>
        <a:bodyPr/>
        <a:lstStyle/>
        <a:p>
          <a:endParaRPr lang="ru-RU"/>
        </a:p>
      </dgm:t>
    </dgm:pt>
    <dgm:pt modelId="{EB272471-00E1-427F-9E38-29DAB7C1F35A}">
      <dgm:prSet/>
      <dgm:spPr/>
      <dgm:t>
        <a:bodyPr/>
        <a:lstStyle/>
        <a:p>
          <a:r>
            <a:rPr lang="en-US" dirty="0" smtClean="0"/>
            <a:t>Who, whom, whole, wrong</a:t>
          </a:r>
          <a:endParaRPr lang="ru-RU" dirty="0"/>
        </a:p>
      </dgm:t>
    </dgm:pt>
    <dgm:pt modelId="{6C38B435-A90F-4E96-BC3B-41489B66AE6E}" type="parTrans" cxnId="{E1E40DB4-DFD9-4E8F-8F5C-FC14F3CEFCA2}">
      <dgm:prSet/>
      <dgm:spPr/>
      <dgm:t>
        <a:bodyPr/>
        <a:lstStyle/>
        <a:p>
          <a:endParaRPr lang="ru-RU"/>
        </a:p>
      </dgm:t>
    </dgm:pt>
    <dgm:pt modelId="{9E360D4A-27ED-452C-AF63-9C6BF39CAB6A}" type="sibTrans" cxnId="{E1E40DB4-DFD9-4E8F-8F5C-FC14F3CEFCA2}">
      <dgm:prSet/>
      <dgm:spPr/>
      <dgm:t>
        <a:bodyPr/>
        <a:lstStyle/>
        <a:p>
          <a:endParaRPr lang="ru-RU"/>
        </a:p>
      </dgm:t>
    </dgm:pt>
    <dgm:pt modelId="{A9224699-5F13-42BC-AA8B-54861CA94CFC}" type="pres">
      <dgm:prSet presAssocID="{6E51C2CB-0C3F-4796-825F-A3186CF4E0EA}" presName="diagram" presStyleCnt="0">
        <dgm:presLayoutVars>
          <dgm:dir/>
          <dgm:animLvl val="lvl"/>
          <dgm:resizeHandles val="exact"/>
        </dgm:presLayoutVars>
      </dgm:prSet>
      <dgm:spPr/>
    </dgm:pt>
    <dgm:pt modelId="{49BA3016-5496-4B26-B772-12DCC7EFEBA4}" type="pres">
      <dgm:prSet presAssocID="{1CDBE9AD-F471-4889-88CA-70018D214653}" presName="compNode" presStyleCnt="0"/>
      <dgm:spPr/>
    </dgm:pt>
    <dgm:pt modelId="{8FC8534F-152E-4A53-9D6B-7DE937038B66}" type="pres">
      <dgm:prSet presAssocID="{1CDBE9AD-F471-4889-88CA-70018D214653}" presName="childRect" presStyleLbl="bgAcc1" presStyleIdx="0" presStyleCnt="3" custScaleX="112841" custLinFactX="59818" custLinFactY="71093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4D763-418E-44BF-A8E2-220B475F34B4}" type="pres">
      <dgm:prSet presAssocID="{1CDBE9AD-F471-4889-88CA-70018D21465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3DBC7-FDBB-4B93-A126-B34DC911A49A}" type="pres">
      <dgm:prSet presAssocID="{1CDBE9AD-F471-4889-88CA-70018D214653}" presName="parentRect" presStyleLbl="alignNode1" presStyleIdx="0" presStyleCnt="3" custScaleX="111282" custLinFactX="57593" custLinFactY="200000" custLinFactNeighborX="100000" custLinFactNeighborY="206382"/>
      <dgm:spPr/>
      <dgm:t>
        <a:bodyPr/>
        <a:lstStyle/>
        <a:p>
          <a:endParaRPr lang="ru-RU"/>
        </a:p>
      </dgm:t>
    </dgm:pt>
    <dgm:pt modelId="{DD9755D8-B1AF-44AC-A17E-E51075905DBA}" type="pres">
      <dgm:prSet presAssocID="{1CDBE9AD-F471-4889-88CA-70018D214653}" presName="adorn" presStyleLbl="fgAccFollowNode1" presStyleIdx="0" presStyleCnt="3" custScaleX="160725" custScaleY="157248" custLinFactX="200000" custLinFactY="149380" custLinFactNeighborX="255150" custLinFactNeighborY="2000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13C9233-62E7-40E1-911A-A6014092382F}" type="pres">
      <dgm:prSet presAssocID="{B5EDB979-80EC-4047-A3DA-31AFC2B4F00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BC2612D-6008-40D3-947E-CF16CE046D24}" type="pres">
      <dgm:prSet presAssocID="{C62F3075-A67C-4A6C-BA96-83D695EFBF99}" presName="compNode" presStyleCnt="0"/>
      <dgm:spPr/>
    </dgm:pt>
    <dgm:pt modelId="{F87EB728-22EE-4649-84AD-48E3BCA8710D}" type="pres">
      <dgm:prSet presAssocID="{C62F3075-A67C-4A6C-BA96-83D695EFBF99}" presName="childRect" presStyleLbl="bgAcc1" presStyleIdx="1" presStyleCnt="3" custScaleX="146506" custLinFactNeighborX="-66180" custLinFactNeighborY="-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3C057-29C3-44C3-9748-4E55EB673F7C}" type="pres">
      <dgm:prSet presAssocID="{C62F3075-A67C-4A6C-BA96-83D695EFBF9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4ED4F-9365-49B9-B19F-14561C9ADCEF}" type="pres">
      <dgm:prSet presAssocID="{C62F3075-A67C-4A6C-BA96-83D695EFBF99}" presName="parentRect" presStyleLbl="alignNode1" presStyleIdx="1" presStyleCnt="3" custScaleX="144448" custLinFactNeighborX="-66180" custLinFactNeighborY="-605"/>
      <dgm:spPr/>
      <dgm:t>
        <a:bodyPr/>
        <a:lstStyle/>
        <a:p>
          <a:endParaRPr lang="ru-RU"/>
        </a:p>
      </dgm:t>
    </dgm:pt>
    <dgm:pt modelId="{160EBFAE-2D85-4D63-996A-3C1BE56FB467}" type="pres">
      <dgm:prSet presAssocID="{C62F3075-A67C-4A6C-BA96-83D695EFBF99}" presName="adorn" presStyleLbl="fgAccFollowNode1" presStyleIdx="1" presStyleCnt="3" custScaleX="156196" custScaleY="166313" custLinFactX="-59131" custLinFactNeighborX="-100000" custLinFactNeighborY="-3356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763484C-09CF-4E6B-973B-096EC6C239A0}" type="pres">
      <dgm:prSet presAssocID="{4963A23B-CBCB-4537-9594-D6D0D507431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794F8ED-59EB-4EE7-94EA-3DDE3BF64B39}" type="pres">
      <dgm:prSet presAssocID="{B1059C82-C738-47D0-AD8C-B48423652D53}" presName="compNode" presStyleCnt="0"/>
      <dgm:spPr/>
    </dgm:pt>
    <dgm:pt modelId="{FE181DC8-B88A-4A84-965E-8248848D9CA7}" type="pres">
      <dgm:prSet presAssocID="{B1059C82-C738-47D0-AD8C-B48423652D53}" presName="childRect" presStyleLbl="bgAcc1" presStyleIdx="2" presStyleCnt="3" custScaleX="112599" custLinFactNeighborX="-79870" custLinFactNeighborY="-18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FD77A-3B53-45F9-9CD1-5E0E1AD2B771}" type="pres">
      <dgm:prSet presAssocID="{B1059C82-C738-47D0-AD8C-B48423652D5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5552B-CC1C-4886-974A-D7A8E8BF81E6}" type="pres">
      <dgm:prSet presAssocID="{B1059C82-C738-47D0-AD8C-B48423652D53}" presName="parentRect" presStyleLbl="alignNode1" presStyleIdx="2" presStyleCnt="3" custScaleX="113505" custLinFactNeighborX="-79870" custLinFactNeighborY="-34779"/>
      <dgm:spPr/>
      <dgm:t>
        <a:bodyPr/>
        <a:lstStyle/>
        <a:p>
          <a:endParaRPr lang="ru-RU"/>
        </a:p>
      </dgm:t>
    </dgm:pt>
    <dgm:pt modelId="{B302D9CC-7CB4-49F1-9D7F-F2CCC5608991}" type="pres">
      <dgm:prSet presAssocID="{B1059C82-C738-47D0-AD8C-B48423652D53}" presName="adorn" presStyleLbl="fgAccFollowNode1" presStyleIdx="2" presStyleCnt="3" custScaleX="154468" custScaleY="155865" custLinFactX="-100000" custLinFactNeighborX="-115243" custLinFactNeighborY="-5147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F9CAF37-38C1-4D0B-B0EA-730E7CDCE7E6}" type="presOf" srcId="{C62F3075-A67C-4A6C-BA96-83D695EFBF99}" destId="{9AF3C057-29C3-44C3-9748-4E55EB673F7C}" srcOrd="0" destOrd="0" presId="urn:microsoft.com/office/officeart/2005/8/layout/bList2"/>
    <dgm:cxn modelId="{FBB7D240-D9A6-4EF2-8339-F76E431596F5}" type="presOf" srcId="{C62F3075-A67C-4A6C-BA96-83D695EFBF99}" destId="{C574ED4F-9365-49B9-B19F-14561C9ADCEF}" srcOrd="1" destOrd="0" presId="urn:microsoft.com/office/officeart/2005/8/layout/bList2"/>
    <dgm:cxn modelId="{5030AF32-FB78-42C1-BFCE-78D1A529B1B3}" type="presOf" srcId="{1CDBE9AD-F471-4889-88CA-70018D214653}" destId="{ED44D763-418E-44BF-A8E2-220B475F34B4}" srcOrd="0" destOrd="0" presId="urn:microsoft.com/office/officeart/2005/8/layout/bList2"/>
    <dgm:cxn modelId="{8FE40BE9-EE50-40B5-B5C4-EAA99BE99DAD}" type="presOf" srcId="{B5EDB979-80EC-4047-A3DA-31AFC2B4F007}" destId="{613C9233-62E7-40E1-911A-A6014092382F}" srcOrd="0" destOrd="0" presId="urn:microsoft.com/office/officeart/2005/8/layout/bList2"/>
    <dgm:cxn modelId="{10CDBE98-2C3B-41C4-BDA2-A09556923FFB}" type="presOf" srcId="{B1059C82-C738-47D0-AD8C-B48423652D53}" destId="{98CFD77A-3B53-45F9-9CD1-5E0E1AD2B771}" srcOrd="0" destOrd="0" presId="urn:microsoft.com/office/officeart/2005/8/layout/bList2"/>
    <dgm:cxn modelId="{80782ADE-2857-4765-B126-0D9739C6D3F0}" srcId="{6E51C2CB-0C3F-4796-825F-A3186CF4E0EA}" destId="{C62F3075-A67C-4A6C-BA96-83D695EFBF99}" srcOrd="1" destOrd="0" parTransId="{B093EEBB-BDA6-4FFF-8FD5-244AA0F24E14}" sibTransId="{4963A23B-CBCB-4537-9594-D6D0D5074315}"/>
    <dgm:cxn modelId="{49BB12DB-C37A-4583-A9C6-D2BE78D323A0}" type="presOf" srcId="{B1059C82-C738-47D0-AD8C-B48423652D53}" destId="{5E55552B-CC1C-4886-974A-D7A8E8BF81E6}" srcOrd="1" destOrd="0" presId="urn:microsoft.com/office/officeart/2005/8/layout/bList2"/>
    <dgm:cxn modelId="{710EEC15-F4DD-4034-9892-6D51F479D0EA}" type="presOf" srcId="{4D227C9D-6423-49A2-81A5-7B3FC6181320}" destId="{F87EB728-22EE-4649-84AD-48E3BCA8710D}" srcOrd="0" destOrd="0" presId="urn:microsoft.com/office/officeart/2005/8/layout/bList2"/>
    <dgm:cxn modelId="{97BC326F-E943-414F-91BE-BF268B20F0C9}" type="presOf" srcId="{4963A23B-CBCB-4537-9594-D6D0D5074315}" destId="{2763484C-09CF-4E6B-973B-096EC6C239A0}" srcOrd="0" destOrd="0" presId="urn:microsoft.com/office/officeart/2005/8/layout/bList2"/>
    <dgm:cxn modelId="{EDAAC55D-F3E8-42AA-AF80-81A558648260}" type="presOf" srcId="{EB272471-00E1-427F-9E38-29DAB7C1F35A}" destId="{FE181DC8-B88A-4A84-965E-8248848D9CA7}" srcOrd="0" destOrd="0" presId="urn:microsoft.com/office/officeart/2005/8/layout/bList2"/>
    <dgm:cxn modelId="{E1E40DB4-DFD9-4E8F-8F5C-FC14F3CEFCA2}" srcId="{B1059C82-C738-47D0-AD8C-B48423652D53}" destId="{EB272471-00E1-427F-9E38-29DAB7C1F35A}" srcOrd="0" destOrd="0" parTransId="{6C38B435-A90F-4E96-BC3B-41489B66AE6E}" sibTransId="{9E360D4A-27ED-452C-AF63-9C6BF39CAB6A}"/>
    <dgm:cxn modelId="{DB0086DD-5413-4822-A441-853A551E8CC8}" srcId="{6E51C2CB-0C3F-4796-825F-A3186CF4E0EA}" destId="{1CDBE9AD-F471-4889-88CA-70018D214653}" srcOrd="0" destOrd="0" parTransId="{00BB3550-99DE-4391-A308-5C2412D5E1EE}" sibTransId="{B5EDB979-80EC-4047-A3DA-31AFC2B4F007}"/>
    <dgm:cxn modelId="{CCA63181-2B7A-401C-A9C1-010898CB6CE4}" type="presOf" srcId="{996086F6-5115-4E5A-83AB-378967A33FA6}" destId="{8FC8534F-152E-4A53-9D6B-7DE937038B66}" srcOrd="0" destOrd="0" presId="urn:microsoft.com/office/officeart/2005/8/layout/bList2"/>
    <dgm:cxn modelId="{607923E1-832F-4E80-9BFA-5D9BE2278E0C}" srcId="{6E51C2CB-0C3F-4796-825F-A3186CF4E0EA}" destId="{B1059C82-C738-47D0-AD8C-B48423652D53}" srcOrd="2" destOrd="0" parTransId="{AE6C7257-2E26-49DF-B07C-8EDF9A5240BD}" sibTransId="{8841D347-1EAA-41BD-9505-C7611628BBC8}"/>
    <dgm:cxn modelId="{D6C5ECA7-40F9-4525-B8A0-B35DC807D325}" type="presOf" srcId="{1CDBE9AD-F471-4889-88CA-70018D214653}" destId="{C293DBC7-FDBB-4B93-A126-B34DC911A49A}" srcOrd="1" destOrd="0" presId="urn:microsoft.com/office/officeart/2005/8/layout/bList2"/>
    <dgm:cxn modelId="{AE4C0679-215E-4C22-A681-DFA8ACB53804}" srcId="{C62F3075-A67C-4A6C-BA96-83D695EFBF99}" destId="{4D227C9D-6423-49A2-81A5-7B3FC6181320}" srcOrd="0" destOrd="0" parTransId="{B7595513-068D-49C5-85C0-9ADB1B7A26CC}" sibTransId="{8E811655-AAD2-46D8-8D8F-562F3BDBB744}"/>
    <dgm:cxn modelId="{38C51C6B-A2FA-41A2-BEEC-5CAF4AA43930}" type="presOf" srcId="{6E51C2CB-0C3F-4796-825F-A3186CF4E0EA}" destId="{A9224699-5F13-42BC-AA8B-54861CA94CFC}" srcOrd="0" destOrd="0" presId="urn:microsoft.com/office/officeart/2005/8/layout/bList2"/>
    <dgm:cxn modelId="{CDDBB6DB-7447-4DA6-878B-D1F920C4DF6D}" srcId="{1CDBE9AD-F471-4889-88CA-70018D214653}" destId="{996086F6-5115-4E5A-83AB-378967A33FA6}" srcOrd="0" destOrd="0" parTransId="{6DE971B5-33D3-4808-862D-C33310D34A9B}" sibTransId="{53A23699-0FAC-4F9D-9BB7-53992B1F5234}"/>
    <dgm:cxn modelId="{741D80ED-318B-4BA2-AE4C-7F68BF689C2F}" type="presParOf" srcId="{A9224699-5F13-42BC-AA8B-54861CA94CFC}" destId="{49BA3016-5496-4B26-B772-12DCC7EFEBA4}" srcOrd="0" destOrd="0" presId="urn:microsoft.com/office/officeart/2005/8/layout/bList2"/>
    <dgm:cxn modelId="{6A502435-EFFF-406A-B7EF-8437552CBBFB}" type="presParOf" srcId="{49BA3016-5496-4B26-B772-12DCC7EFEBA4}" destId="{8FC8534F-152E-4A53-9D6B-7DE937038B66}" srcOrd="0" destOrd="0" presId="urn:microsoft.com/office/officeart/2005/8/layout/bList2"/>
    <dgm:cxn modelId="{22457229-5775-4AFF-A629-B3744C4B5FC0}" type="presParOf" srcId="{49BA3016-5496-4B26-B772-12DCC7EFEBA4}" destId="{ED44D763-418E-44BF-A8E2-220B475F34B4}" srcOrd="1" destOrd="0" presId="urn:microsoft.com/office/officeart/2005/8/layout/bList2"/>
    <dgm:cxn modelId="{289E7F89-9E25-4DB1-BBA6-6A756384C32A}" type="presParOf" srcId="{49BA3016-5496-4B26-B772-12DCC7EFEBA4}" destId="{C293DBC7-FDBB-4B93-A126-B34DC911A49A}" srcOrd="2" destOrd="0" presId="urn:microsoft.com/office/officeart/2005/8/layout/bList2"/>
    <dgm:cxn modelId="{6003AE9C-E4D4-41A1-9398-B5EE08F43A0B}" type="presParOf" srcId="{49BA3016-5496-4B26-B772-12DCC7EFEBA4}" destId="{DD9755D8-B1AF-44AC-A17E-E51075905DBA}" srcOrd="3" destOrd="0" presId="urn:microsoft.com/office/officeart/2005/8/layout/bList2"/>
    <dgm:cxn modelId="{F892AFDF-96C1-4E86-B2D5-A1CF3F7ED9AB}" type="presParOf" srcId="{A9224699-5F13-42BC-AA8B-54861CA94CFC}" destId="{613C9233-62E7-40E1-911A-A6014092382F}" srcOrd="1" destOrd="0" presId="urn:microsoft.com/office/officeart/2005/8/layout/bList2"/>
    <dgm:cxn modelId="{F450DEA7-84FB-47CF-BA54-754C1FB425CB}" type="presParOf" srcId="{A9224699-5F13-42BC-AA8B-54861CA94CFC}" destId="{4BC2612D-6008-40D3-947E-CF16CE046D24}" srcOrd="2" destOrd="0" presId="urn:microsoft.com/office/officeart/2005/8/layout/bList2"/>
    <dgm:cxn modelId="{E429864C-EE02-4CFC-BDB6-D4CF20B04309}" type="presParOf" srcId="{4BC2612D-6008-40D3-947E-CF16CE046D24}" destId="{F87EB728-22EE-4649-84AD-48E3BCA8710D}" srcOrd="0" destOrd="0" presId="urn:microsoft.com/office/officeart/2005/8/layout/bList2"/>
    <dgm:cxn modelId="{804F75A9-3543-4FA8-9B21-0B6DF26C5077}" type="presParOf" srcId="{4BC2612D-6008-40D3-947E-CF16CE046D24}" destId="{9AF3C057-29C3-44C3-9748-4E55EB673F7C}" srcOrd="1" destOrd="0" presId="urn:microsoft.com/office/officeart/2005/8/layout/bList2"/>
    <dgm:cxn modelId="{73BE39BA-7F70-4EB5-B24C-A4BDB91E44D3}" type="presParOf" srcId="{4BC2612D-6008-40D3-947E-CF16CE046D24}" destId="{C574ED4F-9365-49B9-B19F-14561C9ADCEF}" srcOrd="2" destOrd="0" presId="urn:microsoft.com/office/officeart/2005/8/layout/bList2"/>
    <dgm:cxn modelId="{78592E7F-1912-4C65-B0AC-AA4403D12443}" type="presParOf" srcId="{4BC2612D-6008-40D3-947E-CF16CE046D24}" destId="{160EBFAE-2D85-4D63-996A-3C1BE56FB467}" srcOrd="3" destOrd="0" presId="urn:microsoft.com/office/officeart/2005/8/layout/bList2"/>
    <dgm:cxn modelId="{BEC9E3D6-56A0-46F2-83A8-811293601E49}" type="presParOf" srcId="{A9224699-5F13-42BC-AA8B-54861CA94CFC}" destId="{2763484C-09CF-4E6B-973B-096EC6C239A0}" srcOrd="3" destOrd="0" presId="urn:microsoft.com/office/officeart/2005/8/layout/bList2"/>
    <dgm:cxn modelId="{7759D96E-5A40-4AF1-803A-E4A6DD0711F4}" type="presParOf" srcId="{A9224699-5F13-42BC-AA8B-54861CA94CFC}" destId="{0794F8ED-59EB-4EE7-94EA-3DDE3BF64B39}" srcOrd="4" destOrd="0" presId="urn:microsoft.com/office/officeart/2005/8/layout/bList2"/>
    <dgm:cxn modelId="{4E432DF1-4A18-49C6-B27F-CCFCEC2DFFAC}" type="presParOf" srcId="{0794F8ED-59EB-4EE7-94EA-3DDE3BF64B39}" destId="{FE181DC8-B88A-4A84-965E-8248848D9CA7}" srcOrd="0" destOrd="0" presId="urn:microsoft.com/office/officeart/2005/8/layout/bList2"/>
    <dgm:cxn modelId="{74DEF487-2CB1-4D8D-8498-A42FF69EAC90}" type="presParOf" srcId="{0794F8ED-59EB-4EE7-94EA-3DDE3BF64B39}" destId="{98CFD77A-3B53-45F9-9CD1-5E0E1AD2B771}" srcOrd="1" destOrd="0" presId="urn:microsoft.com/office/officeart/2005/8/layout/bList2"/>
    <dgm:cxn modelId="{FAFE0784-4D61-4F78-BCAD-1C90B0DF3E69}" type="presParOf" srcId="{0794F8ED-59EB-4EE7-94EA-3DDE3BF64B39}" destId="{5E55552B-CC1C-4886-974A-D7A8E8BF81E6}" srcOrd="2" destOrd="0" presId="urn:microsoft.com/office/officeart/2005/8/layout/bList2"/>
    <dgm:cxn modelId="{EE3BE6F0-7F8C-4E44-9146-735A432A2E49}" type="presParOf" srcId="{0794F8ED-59EB-4EE7-94EA-3DDE3BF64B39}" destId="{B302D9CC-7CB4-49F1-9D7F-F2CCC5608991}" srcOrd="3" destOrd="0" presId="urn:microsoft.com/office/officeart/2005/8/layout/b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E5BB7C-6469-455A-878A-02027A5D84D4}" type="doc">
      <dgm:prSet loTypeId="urn:microsoft.com/office/officeart/2005/8/layout/arrow2" loCatId="process" qsTypeId="urn:microsoft.com/office/officeart/2005/8/quickstyle/simple5" qsCatId="simple" csTypeId="urn:microsoft.com/office/officeart/2005/8/colors/colorful2" csCatId="colorful" phldr="1"/>
      <dgm:spPr/>
    </dgm:pt>
    <dgm:pt modelId="{A929B527-1310-4E35-A33F-F2927BF4D2B6}">
      <dgm:prSet phldrT="[Текст]" custT="1"/>
      <dgm:spPr>
        <a:ln w="57150">
          <a:solidFill>
            <a:srgbClr val="6600CC"/>
          </a:solidFill>
        </a:ln>
      </dgm:spPr>
      <dgm:t>
        <a:bodyPr/>
        <a:lstStyle/>
        <a:p>
          <a:r>
            <a:rPr lang="en-US" sz="4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2. </a:t>
          </a:r>
          <a:r>
            <a:rPr lang="en-US" sz="4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Nice, pencil, ice, chess</a:t>
          </a:r>
          <a:endParaRPr lang="ru-RU" sz="4000" b="1" dirty="0">
            <a:solidFill>
              <a:srgbClr val="66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B21BA7-E9C9-4D62-8028-38C0F0573DC6}" type="parTrans" cxnId="{3BCAE5C7-586C-469E-B78B-C07248033677}">
      <dgm:prSet/>
      <dgm:spPr/>
      <dgm:t>
        <a:bodyPr/>
        <a:lstStyle/>
        <a:p>
          <a:endParaRPr lang="ru-RU"/>
        </a:p>
      </dgm:t>
    </dgm:pt>
    <dgm:pt modelId="{6B8BB9A1-3067-4D3E-AF2B-828E36D54615}" type="sibTrans" cxnId="{3BCAE5C7-586C-469E-B78B-C07248033677}">
      <dgm:prSet/>
      <dgm:spPr/>
      <dgm:t>
        <a:bodyPr/>
        <a:lstStyle/>
        <a:p>
          <a:endParaRPr lang="ru-RU"/>
        </a:p>
      </dgm:t>
    </dgm:pt>
    <dgm:pt modelId="{0BA70C0F-DC9D-4AE6-9BF9-0C1358E4AC44}">
      <dgm:prSet phldrT="[Текст]" custT="1"/>
      <dgm:spPr>
        <a:ln w="57150">
          <a:solidFill>
            <a:srgbClr val="009900"/>
          </a:solidFill>
        </a:ln>
      </dgm:spPr>
      <dgm:t>
        <a:bodyPr/>
        <a:lstStyle/>
        <a:p>
          <a:r>
            <a:rPr lang="en-US" sz="4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" action="ppaction://hlinkshowjump?jump=nextslide">
                <a:snd r:embed="rId6" name="applause.wav" builtIn="1"/>
              </a:hlinkClick>
            </a:rPr>
            <a:t>1. </a:t>
          </a:r>
          <a:r>
            <a:rPr lang="en-US" sz="4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Coin, cake, black, car</a:t>
          </a:r>
          <a:endParaRPr lang="ru-RU" sz="4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9F1361-6788-486D-99D6-92285C71FCE2}" type="parTrans" cxnId="{831873CB-8397-46BB-BFD9-8B01160DF83F}">
      <dgm:prSet/>
      <dgm:spPr/>
      <dgm:t>
        <a:bodyPr/>
        <a:lstStyle/>
        <a:p>
          <a:endParaRPr lang="ru-RU"/>
        </a:p>
      </dgm:t>
    </dgm:pt>
    <dgm:pt modelId="{FED2C6A1-91B6-40C6-9A54-6D73BF7AEB84}" type="sibTrans" cxnId="{831873CB-8397-46BB-BFD9-8B01160DF83F}">
      <dgm:prSet/>
      <dgm:spPr/>
      <dgm:t>
        <a:bodyPr/>
        <a:lstStyle/>
        <a:p>
          <a:endParaRPr lang="ru-RU"/>
        </a:p>
      </dgm:t>
    </dgm:pt>
    <dgm:pt modelId="{62C45C9A-DEB9-4FD5-AF4A-8037520982DD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Отметьте номер слов, в которых произносится звук </a:t>
          </a:r>
          <a:r>
            <a:rPr lang="en-US" sz="36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[k]</a:t>
          </a:r>
          <a:endParaRPr lang="ru-RU" sz="3600" b="1" dirty="0">
            <a:solidFill>
              <a:srgbClr val="FF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D24BDA-0CCC-4AA9-865C-103010E7E85E}" type="parTrans" cxnId="{05E0B4C4-9C61-4B05-9C2A-C952FD181399}">
      <dgm:prSet/>
      <dgm:spPr/>
      <dgm:t>
        <a:bodyPr/>
        <a:lstStyle/>
        <a:p>
          <a:endParaRPr lang="ru-RU"/>
        </a:p>
      </dgm:t>
    </dgm:pt>
    <dgm:pt modelId="{430E1A85-E979-4614-9957-2CD3BC090C4B}" type="sibTrans" cxnId="{05E0B4C4-9C61-4B05-9C2A-C952FD181399}">
      <dgm:prSet/>
      <dgm:spPr/>
      <dgm:t>
        <a:bodyPr/>
        <a:lstStyle/>
        <a:p>
          <a:endParaRPr lang="ru-RU"/>
        </a:p>
      </dgm:t>
    </dgm:pt>
    <dgm:pt modelId="{9A2E5431-0DE2-4581-962E-2B2EB0C17E2A}" type="pres">
      <dgm:prSet presAssocID="{53E5BB7C-6469-455A-878A-02027A5D84D4}" presName="arrowDiagram" presStyleCnt="0">
        <dgm:presLayoutVars>
          <dgm:chMax val="5"/>
          <dgm:dir/>
          <dgm:resizeHandles val="exact"/>
        </dgm:presLayoutVars>
      </dgm:prSet>
      <dgm:spPr/>
    </dgm:pt>
    <dgm:pt modelId="{65496EEA-961E-4B8C-B670-334D399A7F67}" type="pres">
      <dgm:prSet presAssocID="{53E5BB7C-6469-455A-878A-02027A5D84D4}" presName="arrow" presStyleLbl="bgShp" presStyleIdx="0" presStyleCnt="1" custAng="20992671"/>
      <dgm:spPr/>
    </dgm:pt>
    <dgm:pt modelId="{CFCBC1F7-FB83-46F3-9BE8-184FBAA45E8B}" type="pres">
      <dgm:prSet presAssocID="{53E5BB7C-6469-455A-878A-02027A5D84D4}" presName="arrowDiagram3" presStyleCnt="0"/>
      <dgm:spPr/>
    </dgm:pt>
    <dgm:pt modelId="{CE8302D8-A29C-4C06-9FF0-9DABB87DEE7D}" type="pres">
      <dgm:prSet presAssocID="{A929B527-1310-4E35-A33F-F2927BF4D2B6}" presName="bullet3a" presStyleLbl="node1" presStyleIdx="0" presStyleCnt="3"/>
      <dgm:spPr/>
    </dgm:pt>
    <dgm:pt modelId="{70B2D171-C728-4D06-8133-C81CA65BA684}" type="pres">
      <dgm:prSet presAssocID="{A929B527-1310-4E35-A33F-F2927BF4D2B6}" presName="textBox3a" presStyleLbl="revTx" presStyleIdx="0" presStyleCnt="3" custScaleY="169204" custLinFactNeighborX="3620" custLinFactNeighborY="-3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04305-96AB-47FD-A2F4-C8BA062A3947}" type="pres">
      <dgm:prSet presAssocID="{0BA70C0F-DC9D-4AE6-9BF9-0C1358E4AC44}" presName="bullet3b" presStyleLbl="node1" presStyleIdx="1" presStyleCnt="3"/>
      <dgm:spPr/>
    </dgm:pt>
    <dgm:pt modelId="{70882BC6-95AD-484E-8B3E-3802927A5401}" type="pres">
      <dgm:prSet presAssocID="{0BA70C0F-DC9D-4AE6-9BF9-0C1358E4AC44}" presName="textBox3b" presStyleLbl="revTx" presStyleIdx="1" presStyleCnt="3" custScaleY="106802" custLinFactNeighborX="7682" custLinFactNeighborY="-10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CA350-2D4A-44EC-B8AB-42656EC1C13E}" type="pres">
      <dgm:prSet presAssocID="{62C45C9A-DEB9-4FD5-AF4A-8037520982DD}" presName="bullet3c" presStyleLbl="node1" presStyleIdx="2" presStyleCnt="3"/>
      <dgm:spPr/>
    </dgm:pt>
    <dgm:pt modelId="{E30CCE30-2522-4CAB-9944-5FBDA3D32541}" type="pres">
      <dgm:prSet presAssocID="{62C45C9A-DEB9-4FD5-AF4A-8037520982DD}" presName="textBox3c" presStyleLbl="revTx" presStyleIdx="2" presStyleCnt="3" custScaleX="133333" custLinFactNeighborX="-3255" custLinFactNeighborY="-29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1873CB-8397-46BB-BFD9-8B01160DF83F}" srcId="{53E5BB7C-6469-455A-878A-02027A5D84D4}" destId="{0BA70C0F-DC9D-4AE6-9BF9-0C1358E4AC44}" srcOrd="1" destOrd="0" parTransId="{1B9F1361-6788-486D-99D6-92285C71FCE2}" sibTransId="{FED2C6A1-91B6-40C6-9A54-6D73BF7AEB84}"/>
    <dgm:cxn modelId="{7FB3D321-F041-4761-8A54-AD2959B7AF7F}" type="presOf" srcId="{62C45C9A-DEB9-4FD5-AF4A-8037520982DD}" destId="{E30CCE30-2522-4CAB-9944-5FBDA3D32541}" srcOrd="0" destOrd="0" presId="urn:microsoft.com/office/officeart/2005/8/layout/arrow2"/>
    <dgm:cxn modelId="{AD0A5F84-5309-489B-9782-0D44086C9181}" type="presOf" srcId="{53E5BB7C-6469-455A-878A-02027A5D84D4}" destId="{9A2E5431-0DE2-4581-962E-2B2EB0C17E2A}" srcOrd="0" destOrd="0" presId="urn:microsoft.com/office/officeart/2005/8/layout/arrow2"/>
    <dgm:cxn modelId="{05E0B4C4-9C61-4B05-9C2A-C952FD181399}" srcId="{53E5BB7C-6469-455A-878A-02027A5D84D4}" destId="{62C45C9A-DEB9-4FD5-AF4A-8037520982DD}" srcOrd="2" destOrd="0" parTransId="{4BD24BDA-0CCC-4AA9-865C-103010E7E85E}" sibTransId="{430E1A85-E979-4614-9957-2CD3BC090C4B}"/>
    <dgm:cxn modelId="{AAF36E54-310D-4E40-8F4C-DB892E846EE7}" type="presOf" srcId="{A929B527-1310-4E35-A33F-F2927BF4D2B6}" destId="{70B2D171-C728-4D06-8133-C81CA65BA684}" srcOrd="0" destOrd="0" presId="urn:microsoft.com/office/officeart/2005/8/layout/arrow2"/>
    <dgm:cxn modelId="{1244C20F-1609-42EC-9C5F-761BBCA2A883}" type="presOf" srcId="{0BA70C0F-DC9D-4AE6-9BF9-0C1358E4AC44}" destId="{70882BC6-95AD-484E-8B3E-3802927A5401}" srcOrd="0" destOrd="0" presId="urn:microsoft.com/office/officeart/2005/8/layout/arrow2"/>
    <dgm:cxn modelId="{3BCAE5C7-586C-469E-B78B-C07248033677}" srcId="{53E5BB7C-6469-455A-878A-02027A5D84D4}" destId="{A929B527-1310-4E35-A33F-F2927BF4D2B6}" srcOrd="0" destOrd="0" parTransId="{58B21BA7-E9C9-4D62-8028-38C0F0573DC6}" sibTransId="{6B8BB9A1-3067-4D3E-AF2B-828E36D54615}"/>
    <dgm:cxn modelId="{837E0FCE-1330-4915-89A1-9B2A9B5E9B29}" type="presParOf" srcId="{9A2E5431-0DE2-4581-962E-2B2EB0C17E2A}" destId="{65496EEA-961E-4B8C-B670-334D399A7F67}" srcOrd="0" destOrd="0" presId="urn:microsoft.com/office/officeart/2005/8/layout/arrow2"/>
    <dgm:cxn modelId="{C71F177E-6529-4A95-9DB4-B0C259B9AE17}" type="presParOf" srcId="{9A2E5431-0DE2-4581-962E-2B2EB0C17E2A}" destId="{CFCBC1F7-FB83-46F3-9BE8-184FBAA45E8B}" srcOrd="1" destOrd="0" presId="urn:microsoft.com/office/officeart/2005/8/layout/arrow2"/>
    <dgm:cxn modelId="{EDD9C688-3CB2-4293-8426-4F3D7DC48EFA}" type="presParOf" srcId="{CFCBC1F7-FB83-46F3-9BE8-184FBAA45E8B}" destId="{CE8302D8-A29C-4C06-9FF0-9DABB87DEE7D}" srcOrd="0" destOrd="0" presId="urn:microsoft.com/office/officeart/2005/8/layout/arrow2"/>
    <dgm:cxn modelId="{07326B26-AFDB-437A-9354-6588F8525368}" type="presParOf" srcId="{CFCBC1F7-FB83-46F3-9BE8-184FBAA45E8B}" destId="{70B2D171-C728-4D06-8133-C81CA65BA684}" srcOrd="1" destOrd="0" presId="urn:microsoft.com/office/officeart/2005/8/layout/arrow2"/>
    <dgm:cxn modelId="{DB9D870A-E049-4458-BDA8-9AF1E4E42FDB}" type="presParOf" srcId="{CFCBC1F7-FB83-46F3-9BE8-184FBAA45E8B}" destId="{D7304305-96AB-47FD-A2F4-C8BA062A3947}" srcOrd="2" destOrd="0" presId="urn:microsoft.com/office/officeart/2005/8/layout/arrow2"/>
    <dgm:cxn modelId="{F5F6D169-7665-4BDE-B245-81E72699EDC7}" type="presParOf" srcId="{CFCBC1F7-FB83-46F3-9BE8-184FBAA45E8B}" destId="{70882BC6-95AD-484E-8B3E-3802927A5401}" srcOrd="3" destOrd="0" presId="urn:microsoft.com/office/officeart/2005/8/layout/arrow2"/>
    <dgm:cxn modelId="{B86CA68C-B6B2-4863-816C-EDB3CF3D9A3F}" type="presParOf" srcId="{CFCBC1F7-FB83-46F3-9BE8-184FBAA45E8B}" destId="{151CA350-2D4A-44EC-B8AB-42656EC1C13E}" srcOrd="4" destOrd="0" presId="urn:microsoft.com/office/officeart/2005/8/layout/arrow2"/>
    <dgm:cxn modelId="{F522D045-AB3B-493C-9056-B6ED7FFB6E39}" type="presParOf" srcId="{CFCBC1F7-FB83-46F3-9BE8-184FBAA45E8B}" destId="{E30CCE30-2522-4CAB-9944-5FBDA3D32541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899BB-A2AC-4E55-9C85-23203806A594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F757F-4DA5-46CC-B5BB-EDAD9A5EA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F757F-4DA5-46CC-B5BB-EDAD9A5EA77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32BACB3-8BEB-4EA0-A336-3DB82E6E27E3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C096EE0-41BF-4A1A-BFD4-10F593282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audio" Target="../media/audio3.wav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audio" Target="../media/audio3.wav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audio" Target="../media/audio4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audio" Target="../media/audio4.wav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41.xml"/><Relationship Id="rId1" Type="http://schemas.openxmlformats.org/officeDocument/2006/relationships/slideLayout" Target="../slideLayouts/slideLayout46.xml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audio" Target="../media/audio3.wav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5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audio" Target="../media/audio4.wav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" Target="slide38.xml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929718" cy="314324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11500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rgbClr val="000099"/>
                </a:solidFill>
              </a:rPr>
              <a:t>Фонетика.</a:t>
            </a:r>
            <a:endParaRPr lang="ru-RU" sz="11500" dirty="0">
              <a:ln>
                <a:solidFill>
                  <a:schemeClr val="bg2">
                    <a:lumMod val="20000"/>
                    <a:lumOff val="80000"/>
                  </a:schemeClr>
                </a:solidFill>
              </a:ln>
              <a:solidFill>
                <a:srgbClr val="000099"/>
              </a:solidFill>
            </a:endParaRPr>
          </a:p>
        </p:txBody>
      </p:sp>
      <p:sp>
        <p:nvSpPr>
          <p:cNvPr id="7" name="Солнце 6">
            <a:hlinkClick r:id="" action="ppaction://hlinkshowjump?jump=nextslide">
              <a:snd r:embed="rId2" name="chimes.wav" builtIn="1"/>
            </a:hlinkClick>
          </p:cNvPr>
          <p:cNvSpPr/>
          <p:nvPr/>
        </p:nvSpPr>
        <p:spPr>
          <a:xfrm>
            <a:off x="4000496" y="3714752"/>
            <a:ext cx="1071570" cy="114300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29684" cy="171451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      </a:t>
            </a:r>
            <a:r>
              <a:rPr lang="ru-RU" sz="2400" dirty="0" smtClean="0">
                <a:solidFill>
                  <a:srgbClr val="FF0000"/>
                </a:solidFill>
              </a:rPr>
              <a:t>Отметьте номер столбика, в котором все слова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произносятся со звуком </a:t>
            </a:r>
            <a:r>
              <a:rPr lang="en-US" sz="2400" dirty="0" smtClean="0">
                <a:solidFill>
                  <a:srgbClr val="FF0000"/>
                </a:solidFill>
              </a:rPr>
              <a:t>[</a:t>
            </a:r>
            <a:r>
              <a:rPr lang="el-GR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r>
              <a:rPr lang="en-US" sz="2400" dirty="0" smtClean="0">
                <a:solidFill>
                  <a:srgbClr val="FF0000"/>
                </a:solidFill>
              </a:rPr>
              <a:t>]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           </a:t>
            </a:r>
            <a:r>
              <a:rPr lang="en-US" sz="2400" dirty="0" smtClean="0">
                <a:solidFill>
                  <a:srgbClr val="FF0000"/>
                </a:solidFill>
                <a:hlinkClick r:id="rId2" action="ppaction://hlinksldjump">
                  <a:snd r:embed="rId3" name="explode.wav" builtIn="1"/>
                </a:hlinkClick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2400" dirty="0" smtClean="0">
                <a:solidFill>
                  <a:srgbClr val="FF0000"/>
                </a:solidFill>
                <a:hlinkClick r:id="rId2" action="ppaction://hlinksldjump">
                  <a:snd r:embed="rId3" name="explode.wav" builtIn="1"/>
                </a:hlinkClick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2400" dirty="0" smtClean="0">
                <a:solidFill>
                  <a:srgbClr val="FF0000"/>
                </a:solidFill>
                <a:hlinkClick r:id="" action="ppaction://hlinkshowjump?jump=nextslide">
                  <a:snd r:embed="rId4" name="applause.wav" builtIn="1"/>
                </a:hlinkClick>
              </a:rPr>
              <a:t>3.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972452" cy="42593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cap                                      soap                            run</a:t>
            </a:r>
          </a:p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town                                    buy                            some</a:t>
            </a:r>
          </a:p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tap                                      day                            under</a:t>
            </a:r>
          </a:p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bus                                                                            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1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scores.</a:t>
            </a:r>
          </a:p>
          <a:p>
            <a:pPr algn="ctr">
              <a:buNone/>
            </a:pPr>
            <a:endParaRPr lang="ru-RU" sz="1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>
            <a:hlinkClick r:id="" action="ppaction://hlinkshowjump?jump=nextslide">
              <a:snd r:embed="rId2" name="drumroll.wav" builtIn="1"/>
            </a:hlinkClick>
          </p:cNvPr>
          <p:cNvSpPr/>
          <p:nvPr/>
        </p:nvSpPr>
        <p:spPr>
          <a:xfrm>
            <a:off x="3214678" y="3929066"/>
            <a:ext cx="2500330" cy="1785950"/>
          </a:xfrm>
          <a:prstGeom prst="star5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hlinkClick r:id="" action="ppaction://hlinkshowjump?jump=nextslide">
                  <a:snd r:embed="rId2" name="drumroll.wav" builtIn="1"/>
                </a:hlinkClick>
              </a:rPr>
              <a:t>вперед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214290"/>
          <a:ext cx="8643998" cy="625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3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13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scores.</a:t>
            </a:r>
          </a:p>
          <a:p>
            <a:pPr algn="ctr">
              <a:buNone/>
            </a:pPr>
            <a:endParaRPr lang="ru-RU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214678" y="3857628"/>
            <a:ext cx="2500330" cy="1857388"/>
          </a:xfrm>
          <a:prstGeom prst="star5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" action="ppaction://hlinkshowjump?jump=nextslide">
                  <a:snd r:embed="rId2" name="drumroll.wav" builtIn="1"/>
                </a:hlinkClick>
              </a:rPr>
              <a:t>вперед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8929718" cy="625966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номер слова, который произносится со звуком 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2800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з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333300"/>
                </a:solidFill>
              </a:rPr>
              <a:t>  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1. neck.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6. fruit.</a:t>
            </a:r>
            <a:endParaRPr lang="en-US" sz="2800" b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2. eat.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7. horse.</a:t>
            </a:r>
            <a:endParaRPr lang="en-US" sz="2800" b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3. side.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4" name="applause.wav" builtIn="1"/>
                </a:hlinkClick>
              </a:rPr>
              <a:t>8. skirt.</a:t>
            </a:r>
            <a:endParaRPr lang="en-US" sz="2800" b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4. chair.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9. town. </a:t>
            </a:r>
            <a:endParaRPr lang="en-US" sz="2800" b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5. small.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en-US" sz="2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10. day.</a:t>
            </a:r>
            <a:endParaRPr lang="en-US" sz="2800" b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scores.</a:t>
            </a:r>
          </a:p>
          <a:p>
            <a:pPr algn="ctr">
              <a:buNone/>
            </a:pPr>
            <a:endParaRPr lang="ru-RU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>
            <a:hlinkClick r:id="" action="ppaction://hlinkshowjump?jump=nextslide">
              <a:snd r:embed="rId2" name="drumroll.wav" builtIn="1"/>
            </a:hlinkClick>
          </p:cNvPr>
          <p:cNvSpPr/>
          <p:nvPr/>
        </p:nvSpPr>
        <p:spPr>
          <a:xfrm>
            <a:off x="2928926" y="3571876"/>
            <a:ext cx="2643206" cy="207170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вперед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8858280" cy="625966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номер слова, который произносится со звуком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l-G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α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1. blind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7. ago</a:t>
            </a:r>
            <a:endParaRPr lang="en-US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2. salt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8. black</a:t>
            </a:r>
            <a:endParaRPr lang="en-US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4" name="applause.wav" builtIn="1"/>
                </a:hlinkClick>
              </a:rPr>
              <a:t>3. farmer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9. soap</a:t>
            </a:r>
            <a:endParaRPr lang="en-US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4. blouse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10. some</a:t>
            </a:r>
            <a:endParaRPr lang="en-US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5. floor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11. toy</a:t>
            </a:r>
            <a:endParaRPr lang="en-US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6. theatre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12. meat</a:t>
            </a:r>
            <a:endParaRPr lang="en-US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scores.</a:t>
            </a:r>
          </a:p>
          <a:p>
            <a:pPr algn="ctr">
              <a:buNone/>
            </a:pPr>
            <a:endParaRPr lang="ru-RU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>
            <a:hlinkClick r:id="" action="ppaction://hlinkshowjump?jump=nextslide">
              <a:snd r:embed="rId2" name="drumroll.wav" builtIn="1"/>
            </a:hlinkClick>
          </p:cNvPr>
          <p:cNvSpPr/>
          <p:nvPr/>
        </p:nvSpPr>
        <p:spPr>
          <a:xfrm>
            <a:off x="3214678" y="4143380"/>
            <a:ext cx="2571768" cy="2000264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99"/>
                </a:solidFill>
                <a:hlinkClick r:id="" action="ppaction://hlinkshowjump?jump=nextslide">
                  <a:snd r:embed="rId2" name="drumroll.wav" builtIn="1"/>
                </a:hlinkClick>
              </a:rPr>
              <a:t>вперед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1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score.</a:t>
            </a:r>
          </a:p>
          <a:p>
            <a:pPr algn="ctr">
              <a:buNone/>
            </a:pPr>
            <a:endParaRPr lang="ru-RU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nextslide">
              <a:snd r:embed="rId2" name="drumroll.wav" builtIn="1"/>
            </a:hlinkClick>
          </p:cNvPr>
          <p:cNvSpPr/>
          <p:nvPr/>
        </p:nvSpPr>
        <p:spPr>
          <a:xfrm>
            <a:off x="3357554" y="3857628"/>
            <a:ext cx="2428892" cy="192882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" action="ppaction://hlinkshowjump?jump=nextslide">
                  <a:snd r:embed="rId2" name="drumroll.wav" builtIn="1"/>
                </a:hlinkClick>
              </a:rPr>
              <a:t>вперед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90011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Aa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ei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   Bb [bi:]   Cc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:]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Dd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di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:]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Ee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:]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Ff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ef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Gg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[d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:]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Hh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eitƒ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 Ii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ai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Jj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dзei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Kk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kei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Ll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[el]  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Mm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em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Nn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[en]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Oo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әu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Pp [pi:]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Qq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kju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:]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Rr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[a:]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Ss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es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Tt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ti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:]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Uu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ju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:] Vv [vi:]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Ww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dΛblju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:]   Xx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eks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Yy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wai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]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Zz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[zed]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.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5" name="Звук с компакт-диска 4">
            <a:hlinkClick r:id="" action="ppaction://media"/>
          </p:cNvPr>
          <p:cNvPicPr>
            <a:picLocks noRot="1" noChangeAspect="1"/>
          </p:cNvPicPr>
          <p:nvPr>
            <a:audioCd>
              <a:st track="28"/>
              <a:end track="28" time="57"/>
            </a:audioCd>
          </p:nvPr>
        </p:nvPicPr>
        <p:blipFill>
          <a:blip r:embed="rId2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Звук с компакт-диска 5">
            <a:hlinkClick r:id="" action="ppaction://media"/>
          </p:cNvPr>
          <p:cNvPicPr>
            <a:picLocks noRot="1" noChangeAspect="1"/>
          </p:cNvPicPr>
          <p:nvPr>
            <a:audioCd>
              <a:st track="28"/>
              <a:end track="28" time="57"/>
            </a:audioCd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Звук с компакт-диска 6">
            <a:hlinkClick r:id="" action="ppaction://media"/>
          </p:cNvPr>
          <p:cNvPicPr>
            <a:picLocks noRot="1" noChangeAspect="1"/>
          </p:cNvPicPr>
          <p:nvPr>
            <a:audioCd>
              <a:st track="28"/>
              <a:end track="29" time="99"/>
            </a:audioCd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назад 10">
            <a:hlinkClick r:id="" action="ppaction://hlinkshowjump?jump=previousslide" highlightClick="1">
              <a:snd r:embed="rId5" name="wind.wav" builtIn="1"/>
            </a:hlinkClick>
          </p:cNvPr>
          <p:cNvSpPr/>
          <p:nvPr/>
        </p:nvSpPr>
        <p:spPr>
          <a:xfrm>
            <a:off x="6286512" y="5715016"/>
            <a:ext cx="928694" cy="642942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>
              <a:snd r:embed="rId5" name="wind.wav" builtIn="1"/>
            </a:hlinkClick>
          </p:cNvPr>
          <p:cNvSpPr/>
          <p:nvPr/>
        </p:nvSpPr>
        <p:spPr>
          <a:xfrm>
            <a:off x="7215206" y="5715016"/>
            <a:ext cx="928694" cy="642942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789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showWhenStopped="0"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572560" cy="618822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номер строки, в котором сочетание </a:t>
            </a:r>
            <a:r>
              <a:rPr lang="en-US" b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произносится как </a:t>
            </a:r>
            <a:r>
              <a:rPr lang="en-US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ð</a:t>
            </a:r>
            <a:r>
              <a:rPr lang="en-US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].</a:t>
            </a:r>
            <a:endParaRPr lang="ru-RU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2" name="applause.wav" builtIn="1"/>
                </a:hlinkClick>
              </a:rPr>
              <a:t>1.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2" name="applause.wav" builtIn="1"/>
                </a:hlinkClick>
              </a:rPr>
              <a:t>these, the, there, thus. </a:t>
            </a:r>
            <a:endParaRPr lang="en-US" b="1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>
                  <a:snd r:embed="rId4" name="explode.wav" builtIn="1"/>
                </a:hlinkClick>
              </a:rPr>
              <a:t>2. bathroom, thriller, throat, thirty, third. </a:t>
            </a:r>
            <a:endParaRPr lang="ru-RU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dd_2963_620_ArtFile_ru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1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sz="1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score.</a:t>
            </a:r>
          </a:p>
          <a:p>
            <a:pPr algn="ctr">
              <a:buNone/>
            </a:pPr>
            <a:endParaRPr lang="ru-RU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nextslide">
              <a:snd r:embed="rId3" name="drumroll.wav" builtIn="1"/>
            </a:hlinkClick>
          </p:cNvPr>
          <p:cNvSpPr/>
          <p:nvPr/>
        </p:nvSpPr>
        <p:spPr>
          <a:xfrm>
            <a:off x="3428992" y="4500570"/>
            <a:ext cx="2428892" cy="2071702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вперед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rgbClr val="FF0000"/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 номер столба, в котором все слова произносятся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звуком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].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2" name="applause.wav" builtIn="1"/>
                </a:hlinkClick>
              </a:rPr>
              <a:t>1.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>
                  <a:snd r:embed="rId4" name="explode.wav" builtIn="1"/>
                </a:hlinkClick>
              </a:rPr>
              <a:t>2.</a:t>
            </a:r>
            <a:endParaRPr lang="en-US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n-US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russian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pleasure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change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shelf                                   butcher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     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shan’t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sheep                                  shape</a:t>
            </a:r>
          </a:p>
          <a:p>
            <a:pPr>
              <a:lnSpc>
                <a:spcPct val="150000"/>
              </a:lnSpc>
              <a:buNone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28604"/>
            <a:ext cx="285752" cy="43961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rgbClr val="009900"/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16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score.</a:t>
            </a:r>
          </a:p>
          <a:p>
            <a:pPr algn="ctr">
              <a:buNone/>
            </a:pPr>
            <a:endParaRPr lang="ru-RU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nextslide">
              <a:snd r:embed="rId2" name="drumroll.wav" builtIn="1"/>
            </a:hlinkClick>
          </p:cNvPr>
          <p:cNvSpPr/>
          <p:nvPr/>
        </p:nvSpPr>
        <p:spPr>
          <a:xfrm>
            <a:off x="3357554" y="3429000"/>
            <a:ext cx="2428892" cy="2000264"/>
          </a:xfrm>
          <a:prstGeom prst="smileyFac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вперед 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номер строки, где все слова произносятся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</a:t>
            </a: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звуком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t  ].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457200" indent="-457200">
              <a:lnSpc>
                <a:spcPct val="150000"/>
              </a:lnSpc>
              <a:buNone/>
            </a:pPr>
            <a:endParaRPr lang="en-US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>
                  <a:snd r:embed="rId4" name="explode.wav" builtIn="1"/>
                </a:hlinkClick>
              </a:rPr>
              <a:t>1. orange, cabbage, chronic, </a:t>
            </a:r>
            <a:r>
              <a:rPr lang="en-US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>
                  <a:snd r:embed="rId4" name="explode.wav" builtIn="1"/>
                </a:hlinkClick>
              </a:rPr>
              <a:t>Christ,schedule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>
                  <a:snd r:embed="rId4" name="explode.wav" builtIn="1"/>
                </a:hlinkClick>
              </a:rPr>
              <a:t>.</a:t>
            </a:r>
            <a:endParaRPr lang="en-US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5" name="applause.wav" builtIn="1"/>
                </a:hlinkClick>
              </a:rPr>
              <a:t>2. branch, cheek, watch, children, choice.</a:t>
            </a:r>
            <a:endParaRPr lang="ru-RU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28604"/>
            <a:ext cx="285720" cy="43956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score.</a:t>
            </a:r>
          </a:p>
          <a:p>
            <a:pPr algn="ctr">
              <a:buNone/>
            </a:pPr>
            <a:endParaRPr lang="ru-RU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071802" y="3429000"/>
            <a:ext cx="2428892" cy="192882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3" name="drumroll.wav" builtIn="1"/>
                </a:hlinkClick>
              </a:rPr>
              <a:t>Вперед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0"/>
            <a:ext cx="9144000" cy="1071546"/>
          </a:xfrm>
          <a:prstGeom prst="round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номер слов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котором слова произносится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звуком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].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1357298"/>
            <a:ext cx="2714644" cy="1214446"/>
          </a:xfrm>
          <a:prstGeom prst="round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1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.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jump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3071810"/>
            <a:ext cx="2714644" cy="1214446"/>
          </a:xfrm>
          <a:prstGeom prst="round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2. </a:t>
            </a: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creation, further</a:t>
            </a:r>
            <a:endParaRPr lang="ru-RU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86446" y="3143248"/>
            <a:ext cx="2714644" cy="12144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4" name="applause.wav" builtIn="1"/>
                </a:hlinkClick>
              </a:rPr>
              <a:t> 3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. </a:t>
            </a: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jam, few</a:t>
            </a:r>
            <a:endParaRPr lang="ru-RU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71802" y="5286388"/>
            <a:ext cx="2714644" cy="121444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4" name="applause.wav" builtIn="1"/>
                </a:hlinkClick>
              </a:rPr>
              <a:t>4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4" name="applause.wav" builtIn="1"/>
                </a:hlinkClick>
              </a:rPr>
              <a:t>. </a:t>
            </a: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usually, television</a:t>
            </a:r>
            <a:endPara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n-US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scores.</a:t>
            </a:r>
          </a:p>
          <a:p>
            <a:pPr algn="ctr">
              <a:buNone/>
            </a:pP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nextslide">
              <a:snd r:embed="rId3" name="drumroll.wav" builtIn="1"/>
            </a:hlinkClick>
          </p:cNvPr>
          <p:cNvSpPr/>
          <p:nvPr/>
        </p:nvSpPr>
        <p:spPr>
          <a:xfrm>
            <a:off x="2928926" y="3143248"/>
            <a:ext cx="2786082" cy="214314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Вперед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buNone/>
            </a:pPr>
            <a:r>
              <a:rPr lang="en-US" sz="13800" b="1" dirty="0" smtClean="0">
                <a:ln w="57150">
                  <a:solidFill>
                    <a:srgbClr val="FF6600"/>
                  </a:solidFill>
                </a:ln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scores.</a:t>
            </a:r>
          </a:p>
          <a:p>
            <a:pPr algn="ctr">
              <a:buNone/>
            </a:pPr>
            <a:endParaRPr lang="en-US" sz="13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лнце 3">
            <a:hlinkClick r:id="" action="ppaction://hlinkshowjump?jump=nextslide">
              <a:snd r:embed="rId3" name="drumroll.wav" builtIn="1"/>
            </a:hlinkClick>
          </p:cNvPr>
          <p:cNvSpPr/>
          <p:nvPr/>
        </p:nvSpPr>
        <p:spPr>
          <a:xfrm>
            <a:off x="2786050" y="2714620"/>
            <a:ext cx="3071834" cy="2714644"/>
          </a:xfrm>
          <a:prstGeom prst="sun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вперед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4752"/>
            <a:ext cx="8329642" cy="285752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2852"/>
            <a:ext cx="928690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Звуки английского языка.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Гласные: </a:t>
            </a:r>
            <a:r>
              <a:rPr lang="ru-RU" sz="4000" dirty="0" smtClean="0"/>
              <a:t>[</a:t>
            </a:r>
            <a:r>
              <a:rPr lang="en-US" sz="4000" dirty="0" err="1" smtClean="0"/>
              <a:t>i</a:t>
            </a:r>
            <a:r>
              <a:rPr lang="ru-RU" sz="4000" dirty="0" smtClean="0"/>
              <a:t>], [</a:t>
            </a:r>
            <a:r>
              <a:rPr lang="en-US" sz="4000" dirty="0" smtClean="0"/>
              <a:t>i</a:t>
            </a:r>
            <a:r>
              <a:rPr lang="ru-RU" sz="4000" dirty="0" smtClean="0"/>
              <a:t>:], [</a:t>
            </a:r>
            <a:r>
              <a:rPr lang="en-US" sz="4000" dirty="0" smtClean="0"/>
              <a:t>e</a:t>
            </a:r>
            <a:r>
              <a:rPr lang="ru-RU" sz="4000" dirty="0" smtClean="0"/>
              <a:t>], </a:t>
            </a:r>
            <a:r>
              <a:rPr lang="ru-RU" sz="4000" dirty="0" err="1" smtClean="0"/>
              <a:t>[ә</a:t>
            </a:r>
            <a:r>
              <a:rPr lang="ru-RU" sz="4000" dirty="0" smtClean="0"/>
              <a:t>]=[</a:t>
            </a:r>
            <a:r>
              <a:rPr lang="ru-RU" sz="4000" dirty="0" err="1" smtClean="0"/>
              <a:t>з</a:t>
            </a:r>
            <a:r>
              <a:rPr lang="ru-RU" sz="4000" dirty="0" smtClean="0"/>
              <a:t>:], </a:t>
            </a:r>
            <a:r>
              <a:rPr lang="ru-RU" sz="4000" dirty="0" err="1" smtClean="0"/>
              <a:t>[ә:</a:t>
            </a:r>
            <a:r>
              <a:rPr lang="ru-RU" sz="4000" dirty="0" smtClean="0"/>
              <a:t>], </a:t>
            </a:r>
            <a:r>
              <a:rPr lang="ru-RU" sz="4000" dirty="0" err="1" smtClean="0"/>
              <a:t>[æ</a:t>
            </a:r>
            <a:r>
              <a:rPr lang="ru-RU" sz="4000" dirty="0" smtClean="0"/>
              <a:t>], [</a:t>
            </a:r>
            <a:r>
              <a:rPr lang="en-US" sz="4000" dirty="0" smtClean="0"/>
              <a:t>α</a:t>
            </a:r>
            <a:r>
              <a:rPr lang="ru-RU" sz="4000" dirty="0" smtClean="0"/>
              <a:t>:], [</a:t>
            </a:r>
            <a:r>
              <a:rPr lang="en-US" sz="4000" dirty="0" smtClean="0"/>
              <a:t>o</a:t>
            </a:r>
            <a:r>
              <a:rPr lang="ru-RU" sz="4000" dirty="0" smtClean="0"/>
              <a:t>], [</a:t>
            </a:r>
            <a:r>
              <a:rPr lang="en-US" sz="4000" dirty="0" smtClean="0"/>
              <a:t>o</a:t>
            </a:r>
            <a:r>
              <a:rPr lang="ru-RU" sz="4000" dirty="0" smtClean="0"/>
              <a:t>:], [</a:t>
            </a:r>
            <a:r>
              <a:rPr lang="en-US" sz="4000" dirty="0" smtClean="0"/>
              <a:t>Λ</a:t>
            </a:r>
            <a:r>
              <a:rPr lang="ru-RU" sz="4000" dirty="0" smtClean="0"/>
              <a:t>], [</a:t>
            </a:r>
            <a:r>
              <a:rPr lang="en-US" sz="4000" dirty="0" smtClean="0"/>
              <a:t>u</a:t>
            </a:r>
            <a:r>
              <a:rPr lang="ru-RU" sz="4000" dirty="0" smtClean="0"/>
              <a:t>], [</a:t>
            </a:r>
            <a:r>
              <a:rPr lang="en-US" sz="4000" dirty="0" smtClean="0"/>
              <a:t>u</a:t>
            </a:r>
            <a:r>
              <a:rPr lang="ru-RU" sz="4000" dirty="0" smtClean="0"/>
              <a:t>:], [</a:t>
            </a:r>
            <a:r>
              <a:rPr lang="en-US" sz="4000" dirty="0" err="1" smtClean="0"/>
              <a:t>ai</a:t>
            </a:r>
            <a:r>
              <a:rPr lang="ru-RU" sz="4000" dirty="0" smtClean="0"/>
              <a:t>], [</a:t>
            </a:r>
            <a:r>
              <a:rPr lang="en-US" sz="4000" dirty="0" err="1" smtClean="0"/>
              <a:t>ei</a:t>
            </a:r>
            <a:r>
              <a:rPr lang="ru-RU" sz="4000" dirty="0" smtClean="0"/>
              <a:t>], [</a:t>
            </a:r>
            <a:r>
              <a:rPr lang="en-US" sz="4000" dirty="0" err="1" smtClean="0"/>
              <a:t>ou</a:t>
            </a:r>
            <a:r>
              <a:rPr lang="ru-RU" sz="4000" dirty="0" smtClean="0"/>
              <a:t>]=</a:t>
            </a:r>
            <a:r>
              <a:rPr lang="ru-RU" sz="4000" dirty="0" err="1" smtClean="0"/>
              <a:t>[ә</a:t>
            </a:r>
            <a:r>
              <a:rPr lang="en-US" sz="4000" dirty="0" smtClean="0"/>
              <a:t>u</a:t>
            </a:r>
            <a:r>
              <a:rPr lang="ru-RU" sz="4000" dirty="0" smtClean="0"/>
              <a:t>], [</a:t>
            </a:r>
            <a:r>
              <a:rPr lang="en-US" sz="4000" dirty="0" err="1" smtClean="0"/>
              <a:t>oi</a:t>
            </a:r>
            <a:r>
              <a:rPr lang="ru-RU" sz="4000" dirty="0" smtClean="0"/>
              <a:t>], [</a:t>
            </a:r>
            <a:r>
              <a:rPr lang="en-US" sz="4000" dirty="0" err="1" smtClean="0"/>
              <a:t>i</a:t>
            </a:r>
            <a:r>
              <a:rPr lang="ru-RU" sz="4000" dirty="0" err="1" smtClean="0"/>
              <a:t>ә</a:t>
            </a:r>
            <a:r>
              <a:rPr lang="ru-RU" sz="4000" dirty="0" smtClean="0"/>
              <a:t>], [</a:t>
            </a:r>
            <a:r>
              <a:rPr lang="en-US" sz="4000" dirty="0" smtClean="0"/>
              <a:t>e</a:t>
            </a:r>
            <a:r>
              <a:rPr lang="ru-RU" sz="4000" dirty="0" err="1" smtClean="0"/>
              <a:t>ә</a:t>
            </a:r>
            <a:r>
              <a:rPr lang="ru-RU" sz="4000" dirty="0" smtClean="0"/>
              <a:t>], [</a:t>
            </a:r>
            <a:r>
              <a:rPr lang="en-US" sz="4000" dirty="0" smtClean="0"/>
              <a:t>u</a:t>
            </a:r>
            <a:r>
              <a:rPr lang="ru-RU" sz="4000" dirty="0" err="1" smtClean="0"/>
              <a:t>ә</a:t>
            </a:r>
            <a:r>
              <a:rPr lang="ru-RU" sz="4000" dirty="0" smtClean="0"/>
              <a:t>], [</a:t>
            </a:r>
            <a:r>
              <a:rPr lang="en-US" sz="4000" dirty="0" smtClean="0"/>
              <a:t>au</a:t>
            </a:r>
            <a:r>
              <a:rPr lang="ru-RU" sz="4000" dirty="0" smtClean="0"/>
              <a:t>].</a:t>
            </a:r>
          </a:p>
          <a:p>
            <a:endParaRPr lang="ru-RU" sz="4000" dirty="0" smtClean="0">
              <a:solidFill>
                <a:srgbClr val="00B050"/>
              </a:solidFill>
            </a:endParaRPr>
          </a:p>
          <a:p>
            <a:r>
              <a:rPr lang="tt-RU" sz="4000" dirty="0" smtClean="0">
                <a:solidFill>
                  <a:srgbClr val="00B050"/>
                </a:solidFill>
              </a:rPr>
              <a:t>Согласные: </a:t>
            </a:r>
            <a:r>
              <a:rPr lang="en-US" sz="4000" dirty="0" smtClean="0"/>
              <a:t>[p], [b], [m], [f], [v], [t],[d], [n], [s], [z], [θ], [ð],[ ], [з], [t</a:t>
            </a:r>
            <a:r>
              <a:rPr lang="ru-RU" sz="4000" dirty="0" smtClean="0"/>
              <a:t> </a:t>
            </a:r>
            <a:r>
              <a:rPr lang="en-US" sz="4000" dirty="0" smtClean="0"/>
              <a:t>], [</a:t>
            </a:r>
            <a:r>
              <a:rPr lang="en-US" sz="4000" dirty="0" err="1" smtClean="0"/>
              <a:t>dз</a:t>
            </a:r>
            <a:r>
              <a:rPr lang="en-US" sz="4000" dirty="0" smtClean="0"/>
              <a:t>], [l], [r], [j], [q], [k], [ŋ], [h], [w].</a:t>
            </a:r>
            <a:endParaRPr lang="ru-RU" sz="4000" dirty="0" smtClean="0"/>
          </a:p>
          <a:p>
            <a:endParaRPr lang="ru-RU" sz="40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>
              <a:snd r:embed="rId2" name="wind.wav" builtIn="1"/>
            </a:hlinkClick>
          </p:cNvPr>
          <p:cNvSpPr/>
          <p:nvPr/>
        </p:nvSpPr>
        <p:spPr>
          <a:xfrm>
            <a:off x="6286512" y="5715016"/>
            <a:ext cx="928694" cy="642942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>
              <a:snd r:embed="rId2" name="wind.wav" builtIn="1"/>
            </a:hlinkClick>
          </p:cNvPr>
          <p:cNvSpPr/>
          <p:nvPr/>
        </p:nvSpPr>
        <p:spPr>
          <a:xfrm>
            <a:off x="7215206" y="5715016"/>
            <a:ext cx="928694" cy="642942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000504"/>
            <a:ext cx="357190" cy="439618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000504"/>
            <a:ext cx="285752" cy="4396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номер строки, в котором слова произносятся со звуком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[j].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 algn="ctr">
              <a:lnSpc>
                <a:spcPct val="200000"/>
              </a:lnSpc>
              <a:buNone/>
            </a:pPr>
            <a:r>
              <a:rPr lang="en-US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>
                  <a:snd r:embed="rId3" name="explode.wav" builtIn="1"/>
                </a:hlinkClick>
              </a:rPr>
              <a:t>1.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may, tiny, money</a:t>
            </a:r>
          </a:p>
          <a:p>
            <a:pPr marL="457200" indent="-457200" algn="ctr">
              <a:lnSpc>
                <a:spcPct val="20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 2.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new, few, usually</a:t>
            </a:r>
          </a:p>
          <a:p>
            <a:pPr marL="457200" indent="-457200" algn="ctr">
              <a:lnSpc>
                <a:spcPct val="20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4" name="applause.wav" builtIn="1"/>
                </a:hlinkClick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4" name="applause.wav" builtIn="1"/>
                </a:hlinkClick>
              </a:rPr>
              <a:t>3.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jacket, jumper, train.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142900"/>
            <a:ext cx="9144000" cy="6858000"/>
          </a:xfrm>
        </p:spPr>
        <p:txBody>
          <a:bodyPr/>
          <a:lstStyle/>
          <a:p>
            <a:pPr algn="ctr"/>
            <a:r>
              <a:rPr lang="en-US" dirty="0" smtClean="0"/>
              <a:t>  </a:t>
            </a:r>
          </a:p>
          <a:p>
            <a:pPr algn="ctr">
              <a:buNone/>
            </a:pPr>
            <a:r>
              <a:rPr lang="en-US" sz="115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12 scores.</a:t>
            </a:r>
          </a:p>
          <a:p>
            <a:pPr algn="ctr">
              <a:buNone/>
            </a:pPr>
            <a:endParaRPr lang="en-US" sz="1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3357554" y="2714620"/>
            <a:ext cx="2643206" cy="250033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2" name="drumroll.wav" builtIn="1"/>
                </a:hlinkClick>
              </a:rPr>
              <a:t>вперед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13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13 scores.</a:t>
            </a:r>
          </a:p>
          <a:p>
            <a:pPr algn="ctr">
              <a:buNone/>
            </a:pPr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3000364" y="2571744"/>
            <a:ext cx="2928958" cy="264320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2" name="drumroll.wav" builtIn="1"/>
                </a:hlinkClick>
              </a:rPr>
              <a:t>вперед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17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scores.</a:t>
            </a:r>
          </a:p>
          <a:p>
            <a:pPr>
              <a:buNone/>
            </a:pPr>
            <a:endParaRPr lang="en-US" sz="1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3214678" y="2714620"/>
            <a:ext cx="2928958" cy="2500330"/>
          </a:xfrm>
          <a:prstGeom prst="su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hlinkshowjump?jump=nextslide">
                  <a:snd r:embed="rId3" name="drumroll.wav" builtIn="1"/>
                </a:hlinkClick>
              </a:rPr>
              <a:t>вперед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rgbClr val="FF0066"/>
          </a:solidFill>
        </p:spPr>
        <p:txBody>
          <a:bodyPr/>
          <a:lstStyle/>
          <a:p>
            <a:pPr algn="ctr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0" y="1000108"/>
            <a:ext cx="8929718" cy="4643470"/>
          </a:xfrm>
          <a:prstGeom prst="ellipseRibbon">
            <a:avLst/>
          </a:prstGeom>
          <a:solidFill>
            <a:srgbClr val="FFFF00"/>
          </a:solidFill>
          <a:ln w="762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Finish!!! </a:t>
            </a:r>
            <a:endParaRPr lang="ru-RU" sz="72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5 scores.</a:t>
            </a:r>
          </a:p>
          <a:p>
            <a:pPr algn="ctr">
              <a:buNone/>
            </a:pP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again!</a:t>
            </a:r>
          </a:p>
          <a:p>
            <a:pPr algn="ctr">
              <a:buNone/>
            </a:pPr>
            <a:endParaRPr 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rId2" action="ppaction://hlinksldjump">
              <a:snd r:embed="rId3" name="explode.wav" builtIn="1"/>
            </a:hlinkClick>
          </p:cNvPr>
          <p:cNvSpPr/>
          <p:nvPr/>
        </p:nvSpPr>
        <p:spPr>
          <a:xfrm>
            <a:off x="2786050" y="3500438"/>
            <a:ext cx="3500462" cy="242889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762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en-US" sz="6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scores.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OK!</a:t>
            </a:r>
          </a:p>
          <a:p>
            <a:pPr algn="ctr">
              <a:buNone/>
            </a:pPr>
            <a:endParaRPr lang="ru-RU" sz="6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Улыбающееся лицо 4">
            <a:hlinkClick r:id="rId3" action="ppaction://hlinksldjump">
              <a:snd r:embed="rId4" name="explode.wav" builtIn="1"/>
            </a:hlinkClick>
          </p:cNvPr>
          <p:cNvSpPr/>
          <p:nvPr/>
        </p:nvSpPr>
        <p:spPr>
          <a:xfrm>
            <a:off x="2786050" y="3143248"/>
            <a:ext cx="3643338" cy="2357454"/>
          </a:xfrm>
          <a:prstGeom prst="smileyFace">
            <a:avLst>
              <a:gd name="adj" fmla="val -53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785794"/>
          <a:ext cx="8643994" cy="4411758"/>
        </p:xfrm>
        <a:graphic>
          <a:graphicData uri="http://schemas.openxmlformats.org/drawingml/2006/table">
            <a:tbl>
              <a:tblPr/>
              <a:tblGrid>
                <a:gridCol w="1571636"/>
                <a:gridCol w="1143008"/>
                <a:gridCol w="1214446"/>
                <a:gridCol w="1285884"/>
                <a:gridCol w="1143008"/>
                <a:gridCol w="1214446"/>
                <a:gridCol w="1071566"/>
              </a:tblGrid>
              <a:tr h="10432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Буквы</a:t>
                      </a: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Тип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чтения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e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o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u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y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Открытый слог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ei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cake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:]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be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ai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nice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ou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go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ju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:]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tune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ai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my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Закрытый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</a:rPr>
                        <a:t> слог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æ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man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[e]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men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film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[o]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not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l-G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bus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myth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</a:rPr>
                        <a:t>Гласный+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</a:rPr>
                        <a:t>Гл+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</a:rPr>
                        <a:t>сог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l-GR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α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car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ә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her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first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[o:]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fork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curl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Byrd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</a:rPr>
                        <a:t>Гл+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+гл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[e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ә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parents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ә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here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ai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ә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fire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[o:]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more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ju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ә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during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ai</a:t>
                      </a: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ә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]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tyre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Правила чтения.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Четыре типа чтения ударных гласных.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>
              <a:snd r:embed="rId2" name="wind.wav" builtIn="1"/>
            </a:hlinkClick>
          </p:cNvPr>
          <p:cNvSpPr/>
          <p:nvPr/>
        </p:nvSpPr>
        <p:spPr>
          <a:xfrm>
            <a:off x="7215206" y="5715016"/>
            <a:ext cx="928694" cy="571504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>
              <a:snd r:embed="rId2" name="wind.wav" builtIn="1"/>
            </a:hlinkClick>
          </p:cNvPr>
          <p:cNvSpPr/>
          <p:nvPr/>
        </p:nvSpPr>
        <p:spPr>
          <a:xfrm>
            <a:off x="6286512" y="5715016"/>
            <a:ext cx="928694" cy="571504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en-US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6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6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scores. 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Good!</a:t>
            </a:r>
          </a:p>
          <a:p>
            <a:pPr algn="ctr">
              <a:buNone/>
            </a:pPr>
            <a:endParaRPr lang="en-US" sz="6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Улыбающееся лицо 3">
            <a:hlinkClick r:id="rId3" action="ppaction://hlinksldjump">
              <a:snd r:embed="rId4" name="explode.wav" builtIn="1"/>
            </a:hlinkClick>
          </p:cNvPr>
          <p:cNvSpPr/>
          <p:nvPr/>
        </p:nvSpPr>
        <p:spPr>
          <a:xfrm>
            <a:off x="2571736" y="3286124"/>
            <a:ext cx="3643338" cy="2428892"/>
          </a:xfrm>
          <a:prstGeom prst="smileyFace">
            <a:avLst>
              <a:gd name="adj" fmla="val 4653"/>
            </a:avLst>
          </a:prstGeom>
          <a:solidFill>
            <a:schemeClr val="accent3">
              <a:lumMod val="7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buNone/>
            </a:pPr>
            <a:endParaRPr lang="en-US" sz="72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6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6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scores. 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good!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>
            <a:hlinkClick r:id="rId2" action="ppaction://hlinksldjump">
              <a:snd r:embed="rId3" name="applause.wav" builtIn="1"/>
            </a:hlinkClick>
          </p:cNvPr>
          <p:cNvSpPr/>
          <p:nvPr/>
        </p:nvSpPr>
        <p:spPr>
          <a:xfrm>
            <a:off x="2714612" y="3643314"/>
            <a:ext cx="3714776" cy="250033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9001156" cy="6858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некоторых сочетаний букв.</a:t>
            </a:r>
          </a:p>
          <a:p>
            <a:pPr algn="ctr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английском языке один и тот же звук имеет несколько способов буквенного выражения:</a:t>
            </a: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:] 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(meat, sea);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(see, tree);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(receive, conceive);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(chief,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[α:]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(calm, palm);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(half, calf);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(plant);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(class, pass);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(heart);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[o:]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(call, tall);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(autumn);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aught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(daughter);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(saw, draw);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ought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(brought);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(horse, door);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[u:]      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(too, moon);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(group, soup);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[ә:]=[з:]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(earn, learn);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(her);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(dirty, skirt)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[Λ]      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(trouble);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(blood);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[au]     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(out, round);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(down, now);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әu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 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(boat, road);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(know, slow);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(roll, cold);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  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(boil, oil);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(boy, toy);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αi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  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(right, sight);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(sing);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(child, mild);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(blind, kind);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  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(rain, plain);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(day, way);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(grey, they);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(eight);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iә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(here);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(ear);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eә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(care),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(where);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uә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(poor);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(tour).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>
              <a:snd r:embed="rId3" name="wind.wav" builtIn="1"/>
            </a:hlinkClick>
          </p:cNvPr>
          <p:cNvSpPr/>
          <p:nvPr/>
        </p:nvSpPr>
        <p:spPr>
          <a:xfrm>
            <a:off x="7215206" y="5715016"/>
            <a:ext cx="928694" cy="571504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>
              <a:snd r:embed="rId3" name="wind.wav" builtIn="1"/>
            </a:hlinkClick>
          </p:cNvPr>
          <p:cNvSpPr/>
          <p:nvPr/>
        </p:nvSpPr>
        <p:spPr>
          <a:xfrm>
            <a:off x="6286512" y="5715016"/>
            <a:ext cx="928694" cy="571504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9001156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согласных букв.</a:t>
            </a: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[s]    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e, y,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icy, nice, pencil;</a:t>
            </a: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[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(перед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всеми согласными и в конце слова)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economic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(перед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всеми согласными и в конце слова)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dз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e, y,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generation, gin, gym.</a:t>
            </a: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Чтение сочетаний согласных </a:t>
            </a:r>
            <a:r>
              <a:rPr lang="ru-RU" b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бкув</a:t>
            </a:r>
            <a:r>
              <a:rPr lang="ru-RU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[t ]  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chess, branch;</a:t>
            </a: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ck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(после кратких гласных)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luck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she, shine, brush;</a:t>
            </a: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tch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(после кратких гласных)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catch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[ð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начале служебных слов, местоимений, между гласными)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this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weather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начале знаменательных слов и в конце слова)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theatre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myth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гласными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quality, queen, question;</a:t>
            </a: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 [f]  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phone, phrase, photograph;</a:t>
            </a: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[n] 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knife, knock;</a:t>
            </a: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[ŋ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конце слова)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nk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ŋk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think, thank;</a:t>
            </a: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начале слова перед гласными, кроме о)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(перед буквой о)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начале слова перед гласными)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wrinkle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>
              <a:snd r:embed="rId2" name="wind.wav" builtIn="1"/>
            </a:hlinkClick>
          </p:cNvPr>
          <p:cNvSpPr/>
          <p:nvPr/>
        </p:nvSpPr>
        <p:spPr>
          <a:xfrm>
            <a:off x="7858148" y="6286520"/>
            <a:ext cx="1000132" cy="571480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>
              <a:snd r:embed="rId2" name="wind.wav" builtIn="1"/>
            </a:hlinkClick>
          </p:cNvPr>
          <p:cNvSpPr/>
          <p:nvPr/>
        </p:nvSpPr>
        <p:spPr>
          <a:xfrm>
            <a:off x="7000892" y="6286520"/>
            <a:ext cx="928694" cy="571480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500306"/>
            <a:ext cx="232174" cy="357190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786058"/>
            <a:ext cx="214314" cy="32971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401080" cy="2928958"/>
          </a:xfrm>
        </p:spPr>
        <p:txBody>
          <a:bodyPr>
            <a:prstTxWarp prst="textInflate">
              <a:avLst/>
            </a:prstTxWarp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cap="all" dirty="0" smtClean="0">
                <a:ln>
                  <a:solidFill>
                    <a:srgbClr val="006600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ЗАДАНИЯ С ВЫБОРОМ</a:t>
            </a:r>
          </a:p>
          <a:p>
            <a:pPr algn="ctr">
              <a:buNone/>
            </a:pPr>
            <a:r>
              <a:rPr lang="ru-RU" sz="4800" b="1" cap="all" dirty="0" smtClean="0">
                <a:ln>
                  <a:solidFill>
                    <a:srgbClr val="006600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ПРАВИЛЬНОГО ОТВЕТА.</a:t>
            </a:r>
            <a:endParaRPr lang="ru-RU" sz="4800" b="1" cap="all" dirty="0">
              <a:ln>
                <a:solidFill>
                  <a:srgbClr val="006600"/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Облако 6">
            <a:hlinkClick r:id="" action="ppaction://hlinkshowjump?jump=nextslide">
              <a:snd r:embed="rId2" name="wind.wav" builtIn="1"/>
            </a:hlinkClick>
          </p:cNvPr>
          <p:cNvSpPr/>
          <p:nvPr/>
        </p:nvSpPr>
        <p:spPr>
          <a:xfrm>
            <a:off x="7000892" y="5715016"/>
            <a:ext cx="1071570" cy="642942"/>
          </a:xfrm>
          <a:prstGeom prst="cloud">
            <a:avLst/>
          </a:prstGeom>
          <a:ln w="3810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вперед</a:t>
            </a:r>
            <a:endParaRPr lang="ru-RU" sz="1200" dirty="0"/>
          </a:p>
        </p:txBody>
      </p:sp>
      <p:sp>
        <p:nvSpPr>
          <p:cNvPr id="8" name="Облако 7">
            <a:hlinkClick r:id="" action="ppaction://hlinkshowjump?jump=firstslide">
              <a:snd r:embed="rId2" name="wind.wav" builtIn="1"/>
            </a:hlinkClick>
          </p:cNvPr>
          <p:cNvSpPr/>
          <p:nvPr/>
        </p:nvSpPr>
        <p:spPr>
          <a:xfrm>
            <a:off x="5786446" y="5715016"/>
            <a:ext cx="1143008" cy="642942"/>
          </a:xfrm>
          <a:prstGeom prst="cloud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назад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714512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Отметьте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столбик слов, которые произносятся со </a:t>
            </a:r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звуком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:]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      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       </a:t>
            </a:r>
            <a:r>
              <a:rPr lang="en-US" sz="2800" b="1" dirty="0" smtClean="0">
                <a:solidFill>
                  <a:srgbClr val="FFFF00"/>
                </a:solidFill>
                <a:hlinkClick r:id="" action="ppaction://hlinkshowjump?jump=nextslide">
                  <a:snd r:embed="rId2" name="applause.wav" builtIn="1"/>
                </a:hlinkClick>
              </a:rPr>
              <a:t>1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              </a:t>
            </a:r>
            <a:r>
              <a:rPr lang="en-US" sz="2800" b="1" dirty="0" smtClean="0">
                <a:solidFill>
                  <a:srgbClr val="FFFF00"/>
                </a:solidFill>
                <a:hlinkClick r:id="rId3" action="ppaction://hlinksldjump">
                  <a:snd r:embed="rId4" name="explode.wav" builtIn="1"/>
                </a:hlinkClick>
              </a:rPr>
              <a:t>2  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       </a:t>
            </a:r>
            <a:r>
              <a:rPr lang="en-US" sz="2800" b="1" dirty="0" smtClean="0">
                <a:solidFill>
                  <a:srgbClr val="FFFF00"/>
                </a:solidFill>
                <a:hlinkClick r:id="rId3" action="ppaction://hlinksldjump">
                  <a:snd r:embed="rId4" name="explode.wav" builtIn="1"/>
                </a:hlinkClick>
              </a:rPr>
              <a:t> 3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2169998"/>
          <a:ext cx="9144000" cy="425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 (1 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286116" y="4500570"/>
            <a:ext cx="2714644" cy="1571636"/>
          </a:xfrm>
          <a:prstGeom prst="star5">
            <a:avLst>
              <a:gd name="adj" fmla="val 2149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" action="ppaction://hlinkshowjump?jump=nextslide">
                  <a:snd r:embed="rId3" name="drumroll.wav" builtIn="1"/>
                </a:hlinkClick>
              </a:rPr>
              <a:t>вперед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етро">
  <a:themeElements>
    <a:clrScheme name="Другая 1">
      <a:dk1>
        <a:srgbClr val="FF0000"/>
      </a:dk1>
      <a:lt1>
        <a:srgbClr val="CEB400"/>
      </a:lt1>
      <a:dk2>
        <a:srgbClr val="3667C4"/>
      </a:dk2>
      <a:lt2>
        <a:srgbClr val="FFF39D"/>
      </a:lt2>
      <a:accent1>
        <a:srgbClr val="D8D8D8"/>
      </a:accent1>
      <a:accent2>
        <a:srgbClr val="7598D9"/>
      </a:accent2>
      <a:accent3>
        <a:srgbClr val="B32C16"/>
      </a:accent3>
      <a:accent4>
        <a:srgbClr val="F5CD2D"/>
      </a:accent4>
      <a:accent5>
        <a:srgbClr val="6E83B3"/>
      </a:accent5>
      <a:accent6>
        <a:srgbClr val="3B3D42"/>
      </a:accent6>
      <a:hlink>
        <a:srgbClr val="9D4814"/>
      </a:hlink>
      <a:folHlink>
        <a:srgbClr val="A7AFC6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спект">
  <a:themeElements>
    <a:clrScheme name="Другая 1">
      <a:dk1>
        <a:srgbClr val="FF0000"/>
      </a:dk1>
      <a:lt1>
        <a:srgbClr val="CEB400"/>
      </a:lt1>
      <a:dk2>
        <a:srgbClr val="3667C4"/>
      </a:dk2>
      <a:lt2>
        <a:srgbClr val="FFF39D"/>
      </a:lt2>
      <a:accent1>
        <a:srgbClr val="D8D8D8"/>
      </a:accent1>
      <a:accent2>
        <a:srgbClr val="7598D9"/>
      </a:accent2>
      <a:accent3>
        <a:srgbClr val="B32C16"/>
      </a:accent3>
      <a:accent4>
        <a:srgbClr val="F5CD2D"/>
      </a:accent4>
      <a:accent5>
        <a:srgbClr val="6E83B3"/>
      </a:accent5>
      <a:accent6>
        <a:srgbClr val="3B3D42"/>
      </a:accent6>
      <a:hlink>
        <a:srgbClr val="9D4814"/>
      </a:hlink>
      <a:folHlink>
        <a:srgbClr val="A7AFC6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693</TotalTime>
  <Words>1623</Words>
  <Application>Microsoft Office PowerPoint</Application>
  <PresentationFormat>Экран (4:3)</PresentationFormat>
  <Paragraphs>307</Paragraphs>
  <Slides>41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Эркер</vt:lpstr>
      <vt:lpstr>Официальная</vt:lpstr>
      <vt:lpstr>Открытая</vt:lpstr>
      <vt:lpstr>Метро</vt:lpstr>
      <vt:lpstr>Аспект</vt:lpstr>
      <vt:lpstr>Яркая</vt:lpstr>
      <vt:lpstr>Фонетика.</vt:lpstr>
      <vt:lpstr>Слайд 2</vt:lpstr>
      <vt:lpstr>  </vt:lpstr>
      <vt:lpstr>Слайд 4</vt:lpstr>
      <vt:lpstr>Слайд 5</vt:lpstr>
      <vt:lpstr>Слайд 6</vt:lpstr>
      <vt:lpstr>Слайд 7</vt:lpstr>
      <vt:lpstr>  Отметьте  столбик слов, которые произносятся со                                                звуком [i:]                1                                2                            3</vt:lpstr>
      <vt:lpstr>Слайд 9</vt:lpstr>
      <vt:lpstr>         Отметьте номер столбика, в котором все слова                             произносятся со звуком [Λ]                1                                      2                                      3.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Кряш-Серда</cp:lastModifiedBy>
  <cp:revision>79</cp:revision>
  <dcterms:created xsi:type="dcterms:W3CDTF">2010-03-29T09:35:17Z</dcterms:created>
  <dcterms:modified xsi:type="dcterms:W3CDTF">2010-05-15T05:37:13Z</dcterms:modified>
</cp:coreProperties>
</file>