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315" autoAdjust="0"/>
    <p:restoredTop sz="89784" autoAdjust="0"/>
  </p:normalViewPr>
  <p:slideViewPr>
    <p:cSldViewPr>
      <p:cViewPr varScale="1">
        <p:scale>
          <a:sx n="82" d="100"/>
          <a:sy n="82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F4AB1F5-40E7-4DE1-A069-35558EDE7E06}" type="datetimeFigureOut">
              <a:rPr lang="ru-RU" smtClean="0"/>
              <a:pPr/>
              <a:t>27.11.2012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01C3FC9-B66F-409A-A6D5-51045C84CC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203848" cy="309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43" y="-20893"/>
            <a:ext cx="3095625" cy="3717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3744416" cy="3696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643" y="3696139"/>
            <a:ext cx="4267200" cy="3161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557" y="3111826"/>
            <a:ext cx="4908443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13155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have we done today?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dirty="0" smtClean="0"/>
              <a:t>-We have read the words.</a:t>
            </a:r>
          </a:p>
          <a:p>
            <a:pPr marL="0" indent="0">
              <a:buNone/>
            </a:pPr>
            <a:r>
              <a:rPr lang="en-US" sz="2800" dirty="0" smtClean="0"/>
              <a:t>-We have listened to the story.</a:t>
            </a:r>
          </a:p>
          <a:p>
            <a:pPr marL="0" indent="0">
              <a:buNone/>
            </a:pPr>
            <a:r>
              <a:rPr lang="en-US" sz="2800" dirty="0" smtClean="0"/>
              <a:t>-We have read and have acted the story.</a:t>
            </a:r>
          </a:p>
          <a:p>
            <a:pPr marL="0" indent="0">
              <a:buNone/>
            </a:pPr>
            <a:r>
              <a:rPr lang="en-US" sz="2800" dirty="0" smtClean="0"/>
              <a:t>-We have done the interesting tasks.</a:t>
            </a:r>
          </a:p>
          <a:p>
            <a:pPr marL="0" indent="0">
              <a:buNone/>
            </a:pPr>
            <a:r>
              <a:rPr lang="en-US" sz="2800" dirty="0" smtClean="0"/>
              <a:t>-We have made the “Story-pyramid”.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0145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Алексей\AppData\Local\Microsoft\Windows\Temporary Internet Files\Content.IE5\R0LOGXYG\MC90041602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40768"/>
            <a:ext cx="8280920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46147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theme: “Let’s go to Storyland”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aim: to listen to and read a story, to talk and act a story, to do interesting tasks, to make a “Story pyramid” and sing a song.</a:t>
            </a:r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928802"/>
            <a:ext cx="18161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laugh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8992" y="1928802"/>
            <a:ext cx="16470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sleep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5008" y="1928802"/>
            <a:ext cx="216936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guard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3429000"/>
            <a:ext cx="271464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Find out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43306" y="3429000"/>
            <a:ext cx="17002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worry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3429000"/>
            <a:ext cx="25311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Count on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4929198"/>
            <a:ext cx="36061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Feel sorry for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4929198"/>
            <a:ext cx="17145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field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4929198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tonight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642918"/>
            <a:ext cx="23808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younger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786314" y="642918"/>
            <a:ext cx="273801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youngest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The previous parts of the story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0" y="2492896"/>
            <a:ext cx="32004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44824"/>
            <a:ext cx="320040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You have made my </a:t>
            </a:r>
            <a:r>
              <a:rPr lang="en-US" dirty="0" smtClean="0"/>
              <a:t>wishes!   Let’s watch the film!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44824"/>
            <a:ext cx="6984776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Let’s go to the magic forest!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8712968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“Story- pyramid”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71715"/>
              </p:ext>
            </p:extLst>
          </p:nvPr>
        </p:nvGraphicFramePr>
        <p:xfrm>
          <a:off x="107504" y="1651503"/>
          <a:ext cx="8928992" cy="5142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2345312"/>
              </a:tblGrid>
              <a:tr h="5251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</a:t>
                      </a:r>
                      <a:r>
                        <a:rPr lang="en-US" baseline="0" dirty="0" smtClean="0"/>
                        <a:t>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Line</a:t>
                      </a:r>
                      <a:r>
                        <a:rPr lang="en-US" baseline="0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6064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Line6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Блок-схема: извлечение 3"/>
          <p:cNvSpPr/>
          <p:nvPr/>
        </p:nvSpPr>
        <p:spPr>
          <a:xfrm>
            <a:off x="1979712" y="2204864"/>
            <a:ext cx="4929222" cy="450059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story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sz="4000" dirty="0" smtClean="0"/>
              <a:t>Andrei, Sergei, </a:t>
            </a:r>
            <a:r>
              <a:rPr lang="en-US" sz="4000" dirty="0" err="1" smtClean="0"/>
              <a:t>Ivanushka</a:t>
            </a:r>
            <a:r>
              <a:rPr lang="en-US" sz="4000" dirty="0" smtClean="0"/>
              <a:t> and the old man must stay and guard the field. They want to find out what animal it is. </a:t>
            </a:r>
            <a:r>
              <a:rPr lang="en-US" sz="4000" dirty="0" err="1" smtClean="0"/>
              <a:t>Ivanushka</a:t>
            </a:r>
            <a:r>
              <a:rPr lang="en-US" sz="4000" dirty="0" smtClean="0"/>
              <a:t> wants to help his father but his brothers just laugh at him. The old man says them to take </a:t>
            </a:r>
            <a:r>
              <a:rPr lang="en-US" sz="4000" dirty="0" err="1" smtClean="0"/>
              <a:t>Ivanushka</a:t>
            </a:r>
            <a:r>
              <a:rPr lang="en-US" sz="4000" dirty="0" smtClean="0"/>
              <a:t>, because he can help them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Let’s sing a song!</a:t>
            </a:r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38400" y="2261394"/>
            <a:ext cx="42672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297</TotalTime>
  <Words>209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Презентация PowerPoint</vt:lpstr>
      <vt:lpstr>The theme: “Let’s go to Storyland”</vt:lpstr>
      <vt:lpstr>Презентация PowerPoint</vt:lpstr>
      <vt:lpstr>The previous parts of the story</vt:lpstr>
      <vt:lpstr>You have made my wishes!   Let’s watch the film!</vt:lpstr>
      <vt:lpstr>Let’s go to the magic forest!</vt:lpstr>
      <vt:lpstr>“Story- pyramid”</vt:lpstr>
      <vt:lpstr>Our story</vt:lpstr>
      <vt:lpstr>Let’s sing a song!</vt:lpstr>
      <vt:lpstr>What have we done today?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Алексей</cp:lastModifiedBy>
  <cp:revision>27</cp:revision>
  <cp:lastPrinted>2012-11-27T18:16:35Z</cp:lastPrinted>
  <dcterms:created xsi:type="dcterms:W3CDTF">2012-11-26T14:02:03Z</dcterms:created>
  <dcterms:modified xsi:type="dcterms:W3CDTF">2012-11-27T18:18:31Z</dcterms:modified>
</cp:coreProperties>
</file>