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 dir="d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2EFCE7-7A31-48BF-BCE8-099606343BD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3BFDF1-DB2B-471C-B4B0-6484B1250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d"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22376" y="1142984"/>
            <a:ext cx="7772400" cy="328614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математики</a:t>
            </a:r>
            <a:br>
              <a:rPr lang="ru-RU" sz="6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 «а»класс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22376" y="4572008"/>
            <a:ext cx="7772400" cy="15716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« БСОШ №1»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Прокофьева Марина Геннадьевна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714348" y="1428736"/>
            <a:ext cx="3214710" cy="157163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dirty="0"/>
          </a:p>
          <a:p>
            <a:r>
              <a:rPr lang="ru-RU" sz="2400" b="1" dirty="0"/>
              <a:t>Я понял, </a:t>
            </a:r>
          </a:p>
          <a:p>
            <a:r>
              <a:rPr lang="ru-RU" sz="2400" b="1" dirty="0"/>
              <a:t>        что …</a:t>
            </a:r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4857752" y="1000108"/>
            <a:ext cx="3214710" cy="192882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FF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b="1" i="1" dirty="0"/>
              <a:t>Было</a:t>
            </a:r>
          </a:p>
          <a:p>
            <a:r>
              <a:rPr lang="ru-RU" sz="2400" b="1" i="1" dirty="0"/>
              <a:t>интересно …</a:t>
            </a:r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684213" y="40767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b="1" dirty="0"/>
              <a:t>Было трудно …</a:t>
            </a:r>
          </a:p>
        </p:txBody>
      </p:sp>
      <p:sp>
        <p:nvSpPr>
          <p:cNvPr id="7" name="Cloud"/>
          <p:cNvSpPr>
            <a:spLocks noChangeAspect="1" noEditPoints="1" noChangeArrowheads="1"/>
          </p:cNvSpPr>
          <p:nvPr/>
        </p:nvSpPr>
        <p:spPr bwMode="auto">
          <a:xfrm>
            <a:off x="4143372" y="3714753"/>
            <a:ext cx="3877178" cy="1857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b="1" i="1" dirty="0" smtClean="0"/>
              <a:t>У меня получилось …</a:t>
            </a:r>
            <a:endParaRPr lang="ru-RU" sz="2400" b="1" i="1" dirty="0"/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85728"/>
            <a:ext cx="5786478" cy="628654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Домашнее задание:</a:t>
            </a:r>
          </a:p>
          <a:p>
            <a:pPr>
              <a:buNone/>
            </a:pPr>
            <a:r>
              <a:rPr lang="ru-RU" sz="4000" dirty="0" smtClean="0"/>
              <a:t>Рабочая тетрадь, с.34, № 3,4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Спасибо за хорошую работу на уроке!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1028" name="Picture 4" descr="http://kladovka.kg/uploads/posts/2010-10/1286227431_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2857520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Вычисли: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28-6             23+20          79-40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30+4            95-5             83+10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16-2             46+4            58-2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6000" b="1" dirty="0" smtClean="0">
                <a:latin typeface="Times New Roman" pitchFamily="18" charset="0"/>
              </a:rPr>
              <a:t>Сегодня на уроке</a:t>
            </a:r>
          </a:p>
          <a:p>
            <a:pPr>
              <a:buFontTx/>
              <a:buNone/>
            </a:pPr>
            <a:r>
              <a:rPr lang="ru-RU" sz="6000" b="1" dirty="0" smtClean="0">
                <a:latin typeface="Times New Roman" pitchFamily="18" charset="0"/>
              </a:rPr>
              <a:t>Я научусь…</a:t>
            </a:r>
          </a:p>
          <a:p>
            <a:pPr>
              <a:buFontTx/>
              <a:buNone/>
            </a:pPr>
            <a:r>
              <a:rPr lang="ru-RU" sz="6000" b="1" dirty="0" smtClean="0">
                <a:latin typeface="Times New Roman" pitchFamily="18" charset="0"/>
              </a:rPr>
              <a:t>Я узнаю…</a:t>
            </a:r>
          </a:p>
          <a:p>
            <a:pPr>
              <a:buFontTx/>
              <a:buNone/>
            </a:pPr>
            <a:r>
              <a:rPr lang="ru-RU" sz="6000" b="1" dirty="0" smtClean="0">
                <a:latin typeface="Times New Roman" pitchFamily="18" charset="0"/>
              </a:rPr>
              <a:t>Я смогу…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7" descr="горо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2598737" y="2811462"/>
            <a:ext cx="952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горо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flipV="1">
            <a:off x="857224" y="785794"/>
            <a:ext cx="7160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1285860"/>
            <a:ext cx="507209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страна Геометрия</a:t>
            </a:r>
          </a:p>
          <a:p>
            <a:pPr algn="ctr"/>
            <a:r>
              <a:rPr lang="ru-RU" sz="66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г</a:t>
            </a:r>
            <a:r>
              <a:rPr lang="ru-RU" sz="6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ород</a:t>
            </a:r>
            <a:r>
              <a:rPr lang="ru-RU" sz="32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Многоугольников</a:t>
            </a:r>
          </a:p>
          <a:p>
            <a:pPr algn="ctr"/>
            <a:endParaRPr lang="ru-RU" sz="32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  <a:p>
            <a:pPr algn="ctr"/>
            <a:endParaRPr lang="ru-RU" sz="3200" b="1" kern="10" dirty="0" smtClean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  <a:p>
            <a:pPr algn="ctr"/>
            <a:r>
              <a:rPr lang="ru-RU" sz="32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Отгадайте загадки</a:t>
            </a:r>
            <a:endParaRPr lang="ru-RU" sz="32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12" name="Picture 15" descr="Рисунок11234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05263"/>
            <a:ext cx="2411413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2124075" y="5229225"/>
            <a:ext cx="4519627" cy="57164"/>
          </a:xfrm>
          <a:prstGeom prst="line">
            <a:avLst/>
          </a:prstGeom>
          <a:noFill/>
          <a:ln w="190500">
            <a:solidFill>
              <a:srgbClr val="333333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000232" y="5286388"/>
            <a:ext cx="45719" cy="2857520"/>
          </a:xfrm>
          <a:prstGeom prst="line">
            <a:avLst/>
          </a:prstGeom>
          <a:noFill/>
          <a:ln w="190500">
            <a:solidFill>
              <a:srgbClr val="333333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+mn-cs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6643702" y="5429264"/>
            <a:ext cx="45719" cy="2143140"/>
          </a:xfrm>
          <a:prstGeom prst="line">
            <a:avLst/>
          </a:prstGeom>
          <a:noFill/>
          <a:ln w="190500">
            <a:solidFill>
              <a:srgbClr val="333333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4" name="Lock"/>
          <p:cNvSpPr>
            <a:spLocks noEditPoints="1" noChangeArrowheads="1"/>
          </p:cNvSpPr>
          <p:nvPr/>
        </p:nvSpPr>
        <p:spPr bwMode="auto">
          <a:xfrm>
            <a:off x="4143372" y="5072074"/>
            <a:ext cx="936625" cy="10795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Многоугольников</a:t>
            </a:r>
            <a:endParaRPr lang="ru-RU" sz="4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143116"/>
            <a:ext cx="1357322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286380" y="3500438"/>
            <a:ext cx="1060704" cy="192882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>
            <a:off x="6715140" y="2214554"/>
            <a:ext cx="1216152" cy="1357322"/>
          </a:xfrm>
          <a:prstGeom prst="parallelogram">
            <a:avLst>
              <a:gd name="adj" fmla="val 28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3428992" y="1857364"/>
            <a:ext cx="1643074" cy="1571636"/>
          </a:xfrm>
          <a:prstGeom prst="pentag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4643446"/>
            <a:ext cx="3000396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осенний лес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285728"/>
            <a:ext cx="8572560" cy="6286544"/>
          </a:xfrm>
        </p:spPr>
      </p:pic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 урока: « Прямоугольник и квадрат»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3143248"/>
            <a:ext cx="1643074" cy="15716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2214554"/>
            <a:ext cx="2857520" cy="13430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Четырёхугольник, у которого все углы прямые, называют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прямоугольником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Прямоугольник, у которого все стороны имеют одинаковую длину, называют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квадратом.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</TotalTime>
  <Words>108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Урок математики 2 «а»класс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прокофьев</dc:creator>
  <cp:lastModifiedBy>прокофьев</cp:lastModifiedBy>
  <cp:revision>25</cp:revision>
  <dcterms:created xsi:type="dcterms:W3CDTF">2013-11-17T14:43:21Z</dcterms:created>
  <dcterms:modified xsi:type="dcterms:W3CDTF">2013-11-19T15:35:48Z</dcterms:modified>
</cp:coreProperties>
</file>