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51520" y="2348880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ru-RU" sz="5000" dirty="0" smtClean="0">
                <a:effectLst/>
              </a:rPr>
              <a:t>Посмотри на картинку </a:t>
            </a:r>
            <a:br>
              <a:rPr lang="ru-RU" sz="5000" dirty="0" smtClean="0">
                <a:effectLst/>
              </a:rPr>
            </a:br>
            <a:r>
              <a:rPr lang="ru-RU" sz="5000" dirty="0" smtClean="0">
                <a:effectLst/>
              </a:rPr>
              <a:t>и назови предмет</a:t>
            </a:r>
            <a:r>
              <a:rPr lang="ru-RU" sz="5000" dirty="0" smtClean="0">
                <a:effectLst/>
              </a:rPr>
              <a:t>.</a:t>
            </a:r>
            <a:br>
              <a:rPr lang="ru-RU" sz="5000" dirty="0" smtClean="0">
                <a:effectLst/>
              </a:rPr>
            </a:br>
            <a:r>
              <a:rPr lang="ru-RU" sz="5000" dirty="0" smtClean="0">
                <a:effectLst/>
              </a:rPr>
              <a:t>Проверь себя.</a:t>
            </a:r>
            <a:endParaRPr lang="ru-RU" sz="5000" dirty="0">
              <a:effectLst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323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1403648" y="1086786"/>
            <a:ext cx="1570856" cy="1925354"/>
          </a:xfrm>
        </p:spPr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31840" y="5267944"/>
            <a:ext cx="5867400" cy="76835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desk</a:t>
            </a:r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22" y="144461"/>
            <a:ext cx="5507657" cy="550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47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1331640" y="2060848"/>
            <a:ext cx="2218928" cy="2213386"/>
          </a:xfrm>
        </p:spPr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9852" y="5277073"/>
            <a:ext cx="5867400" cy="76835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</a:t>
            </a:r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ветик\Desktop\mkS0856440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54006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2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755576" y="2924944"/>
            <a:ext cx="2434952" cy="1349290"/>
          </a:xfrm>
        </p:spPr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76600" y="5197187"/>
            <a:ext cx="5867400" cy="76835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elf</a:t>
            </a:r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Светик\Desktop\cin-dovme-tattoo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36480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15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30360" y="5445224"/>
            <a:ext cx="5867400" cy="76835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bed</a:t>
            </a:r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ветик\Desktop\s640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185"/>
            <a:ext cx="781696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64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1763688" y="548680"/>
            <a:ext cx="5029200" cy="3657600"/>
          </a:xfrm>
        </p:spPr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5517232"/>
            <a:ext cx="5867400" cy="76835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tent</a:t>
            </a:r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ветик\Desktop\77649655_large_image_big_47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816"/>
            <a:ext cx="7776864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55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5373216"/>
            <a:ext cx="5867400" cy="76835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</a:t>
            </a:r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4" b="6864"/>
          <a:stretch>
            <a:fillRect/>
          </a:stretch>
        </p:blipFill>
        <p:spPr bwMode="auto">
          <a:xfrm>
            <a:off x="1043608" y="264534"/>
            <a:ext cx="7024436" cy="510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59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1259632" y="836712"/>
            <a:ext cx="5029200" cy="3657600"/>
          </a:xfrm>
        </p:spPr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5445224"/>
            <a:ext cx="5867400" cy="76835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bell</a:t>
            </a:r>
            <a:endParaRPr lang="ru-RU" sz="80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Светик\Desktop\be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4160"/>
            <a:ext cx="5904656" cy="533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36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2699792" y="1772816"/>
            <a:ext cx="3229000" cy="2289448"/>
          </a:xfrm>
        </p:spPr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15816" y="5157192"/>
            <a:ext cx="5867400" cy="76835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net</a:t>
            </a:r>
            <a:endParaRPr lang="ru-RU" sz="8000" b="1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5397">
            <a:off x="2226696" y="-188350"/>
            <a:ext cx="4464496" cy="591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15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3505200" y="1772816"/>
            <a:ext cx="3011016" cy="2501418"/>
          </a:xfrm>
        </p:spPr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5445224"/>
            <a:ext cx="5867400" cy="76835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belt</a:t>
            </a:r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Светик\Desktop\52711-1000x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62149"/>
            <a:ext cx="540060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04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3505200" y="1844824"/>
            <a:ext cx="994792" cy="2429410"/>
          </a:xfrm>
        </p:spPr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7704" y="5301208"/>
            <a:ext cx="5867400" cy="76835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egg</a:t>
            </a:r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Светик\Desktop\78967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3888432" cy="54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93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1187624" y="1052736"/>
            <a:ext cx="5029200" cy="3657600"/>
          </a:xfrm>
        </p:spPr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51720" y="5209264"/>
            <a:ext cx="5867400" cy="76835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nest</a:t>
            </a:r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Светик\Desktop\kosy-gniazdo-abandonned_2525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28" y="260648"/>
            <a:ext cx="6564036" cy="491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0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</TotalTime>
  <Words>14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Посмотри на картинку  и назови предмет. Проверь себя.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Светик</dc:creator>
  <cp:lastModifiedBy>Светик</cp:lastModifiedBy>
  <cp:revision>7</cp:revision>
  <dcterms:created xsi:type="dcterms:W3CDTF">2012-09-17T10:16:03Z</dcterms:created>
  <dcterms:modified xsi:type="dcterms:W3CDTF">2012-09-26T11:16:04Z</dcterms:modified>
</cp:coreProperties>
</file>