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25561-5740-4488-8799-78792CFEFECC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B20EB-21BD-479A-B2B8-895FF0B541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8631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25561-5740-4488-8799-78792CFEFECC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B20EB-21BD-479A-B2B8-895FF0B541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8860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25561-5740-4488-8799-78792CFEFECC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B20EB-21BD-479A-B2B8-895FF0B541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0404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25561-5740-4488-8799-78792CFEFECC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B20EB-21BD-479A-B2B8-895FF0B541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836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25561-5740-4488-8799-78792CFEFECC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B20EB-21BD-479A-B2B8-895FF0B541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3477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25561-5740-4488-8799-78792CFEFECC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B20EB-21BD-479A-B2B8-895FF0B541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3763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25561-5740-4488-8799-78792CFEFECC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B20EB-21BD-479A-B2B8-895FF0B541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252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25561-5740-4488-8799-78792CFEFECC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B20EB-21BD-479A-B2B8-895FF0B541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9930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25561-5740-4488-8799-78792CFEFECC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B20EB-21BD-479A-B2B8-895FF0B541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4681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25561-5740-4488-8799-78792CFEFECC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B20EB-21BD-479A-B2B8-895FF0B541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5243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25561-5740-4488-8799-78792CFEFECC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B20EB-21BD-479A-B2B8-895FF0B541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9044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E25561-5740-4488-8799-78792CFEFECC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CB20EB-21BD-479A-B2B8-895FF0B541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1091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microsoft.com/office/2007/relationships/hdphoto" Target="../media/hdphoto3.wdp"/><Relationship Id="rId12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7.png"/><Relationship Id="rId5" Type="http://schemas.openxmlformats.org/officeDocument/2006/relationships/image" Target="../media/image12.gif"/><Relationship Id="rId10" Type="http://schemas.openxmlformats.org/officeDocument/2006/relationships/image" Target="../media/image16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microsoft.com/office/2007/relationships/hdphoto" Target="../media/hdphoto6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252536" y="980728"/>
            <a:ext cx="9286800" cy="1470025"/>
          </a:xfrm>
        </p:spPr>
        <p:txBody>
          <a:bodyPr>
            <a:noAutofit/>
          </a:bodyPr>
          <a:lstStyle/>
          <a:p>
            <a:r>
              <a:rPr lang="ru-RU" sz="6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Сравнение множеств</a:t>
            </a:r>
            <a:endParaRPr lang="ru-RU" sz="6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8024" y="3573016"/>
            <a:ext cx="3488432" cy="1752600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Предмет: «Информатика» </a:t>
            </a:r>
          </a:p>
          <a:p>
            <a:pPr algn="l"/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Тема: «Сравнение множеств»</a:t>
            </a:r>
          </a:p>
          <a:p>
            <a:pPr algn="l"/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Учебник: Горячев А.В. </a:t>
            </a:r>
          </a:p>
          <a:p>
            <a:pPr algn="l"/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«Информатика в играх и задачах»</a:t>
            </a:r>
          </a:p>
          <a:p>
            <a:pPr algn="l"/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Класс: 3А</a:t>
            </a:r>
          </a:p>
          <a:p>
            <a:pPr algn="l"/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Автор: Кузьмина Д.С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88024" y="3501008"/>
            <a:ext cx="3600400" cy="1944216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7584" y="2420888"/>
            <a:ext cx="3833285" cy="3141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71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Назови лишний предмет</a:t>
            </a:r>
            <a:endParaRPr lang="ru-RU" sz="54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www.coollady.ru/pic/0002/052/09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356992"/>
            <a:ext cx="1687114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484784"/>
            <a:ext cx="2438405" cy="243840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590" y="1723391"/>
            <a:ext cx="2112760" cy="20656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739" y="3395397"/>
            <a:ext cx="2067573" cy="2522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894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Назови лишний предмет</a:t>
            </a:r>
            <a:endParaRPr lang="ru-RU" sz="54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www.coollady.ru/pic/0002/052/09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356992"/>
            <a:ext cx="1687114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484784"/>
            <a:ext cx="2438405" cy="243840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590" y="1723391"/>
            <a:ext cx="2112760" cy="20656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739" y="3395397"/>
            <a:ext cx="2067573" cy="2522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362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Назови лишний предмет</a:t>
            </a:r>
            <a:endParaRPr lang="ru-RU" sz="54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www.coollady.ru/pic/0002/052/09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684" y="3375248"/>
            <a:ext cx="1687114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484784"/>
            <a:ext cx="2438405" cy="243840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590" y="1723391"/>
            <a:ext cx="2112760" cy="20656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739" y="3395397"/>
            <a:ext cx="2067573" cy="2522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362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Какие множества здесь изображены?</a:t>
            </a:r>
            <a:endParaRPr lang="ru-RU" sz="54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844824"/>
            <a:ext cx="3528392" cy="4176464"/>
          </a:xfrm>
          <a:prstGeom prst="rect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716016" y="1816291"/>
            <a:ext cx="3528392" cy="4176464"/>
          </a:xfrm>
          <a:prstGeom prst="rect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965" y="4437111"/>
            <a:ext cx="1261453" cy="174898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49" y="2034860"/>
            <a:ext cx="1224136" cy="106217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63" y="4281802"/>
            <a:ext cx="1739486" cy="173948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052587"/>
            <a:ext cx="1729898" cy="2006843"/>
          </a:xfrm>
          <a:prstGeom prst="rect">
            <a:avLst/>
          </a:prstGeom>
        </p:spPr>
      </p:pic>
      <p:pic>
        <p:nvPicPr>
          <p:cNvPr id="3074" name="Picture 2" descr="http://im8-tub-ru.yandex.net/i?id=37417136-27-72&amp;n=21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034860"/>
            <a:ext cx="5905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411" y="1797683"/>
            <a:ext cx="2152997" cy="148509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202" y="2820901"/>
            <a:ext cx="1641698" cy="164169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6270" y="3787977"/>
            <a:ext cx="1879986" cy="1574410"/>
          </a:xfrm>
          <a:prstGeom prst="rect">
            <a:avLst/>
          </a:prstGeom>
        </p:spPr>
      </p:pic>
      <p:pic>
        <p:nvPicPr>
          <p:cNvPr id="3076" name="Picture 4" descr="http://im2-tub-ru.yandex.net/i?id=395213265-57-72&amp;n=21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667" b="100000" l="0" r="981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950" y="4564005"/>
            <a:ext cx="15049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793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-422583"/>
            <a:ext cx="5377011" cy="7608362"/>
          </a:xfrm>
          <a:prstGeom prst="rect">
            <a:avLst/>
          </a:prstGeom>
        </p:spPr>
      </p:pic>
      <p:sp>
        <p:nvSpPr>
          <p:cNvPr id="5" name="Выноска-облако 4"/>
          <p:cNvSpPr/>
          <p:nvPr/>
        </p:nvSpPr>
        <p:spPr>
          <a:xfrm flipH="1">
            <a:off x="467544" y="392421"/>
            <a:ext cx="4464496" cy="3024336"/>
          </a:xfrm>
          <a:prstGeom prst="cloudCallout">
            <a:avLst>
              <a:gd name="adj1" fmla="val -58383"/>
              <a:gd name="adj2" fmla="val 3622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115616" y="1331707"/>
            <a:ext cx="35283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ПРИВЕТ!!!</a:t>
            </a:r>
            <a:endParaRPr lang="ru-RU" sz="4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12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3511028" y="69437"/>
            <a:ext cx="1512168" cy="1534074"/>
            <a:chOff x="3347864" y="584785"/>
            <a:chExt cx="1656184" cy="2036292"/>
          </a:xfrm>
        </p:grpSpPr>
        <p:pic>
          <p:nvPicPr>
            <p:cNvPr id="7170" name="Picture 2" descr="http://im8-tub-ru.yandex.net/i?id=242408398-16-72&amp;n=2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7864" y="584785"/>
              <a:ext cx="1656184" cy="20362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Овал 3"/>
            <p:cNvSpPr/>
            <p:nvPr/>
          </p:nvSpPr>
          <p:spPr>
            <a:xfrm>
              <a:off x="4011959" y="1146988"/>
              <a:ext cx="144016" cy="14401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Овал 5"/>
            <p:cNvSpPr/>
            <p:nvPr/>
          </p:nvSpPr>
          <p:spPr>
            <a:xfrm>
              <a:off x="4355976" y="1122849"/>
              <a:ext cx="144016" cy="14401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444968" y="1556792"/>
            <a:ext cx="3672408" cy="4464496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273376" y="1654525"/>
            <a:ext cx="3672408" cy="4464496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539" y="1527515"/>
            <a:ext cx="1109397" cy="110939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899" y="2492896"/>
            <a:ext cx="1644774" cy="164477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617" y="1665309"/>
            <a:ext cx="946111" cy="94611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944463"/>
            <a:ext cx="1644774" cy="164477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793" y="2611420"/>
            <a:ext cx="1109397" cy="110939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720" y="3657453"/>
            <a:ext cx="1109397" cy="110939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535" y="4766850"/>
            <a:ext cx="1109397" cy="110939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102" y="4678153"/>
            <a:ext cx="1109397" cy="1109397"/>
          </a:xfrm>
          <a:prstGeom prst="rect">
            <a:avLst/>
          </a:prstGeom>
        </p:spPr>
      </p:pic>
      <p:pic>
        <p:nvPicPr>
          <p:cNvPr id="7172" name="Picture 4" descr="http://im0-tub-ru.yandex.net/i?id=12702934-41-72&amp;n=21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524" y="1760509"/>
            <a:ext cx="812056" cy="889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http://im0-tub-ru.yandex.net/i?id=12702934-41-72&amp;n=21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9885" y="1786338"/>
            <a:ext cx="812056" cy="889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http://im0-tub-ru.yandex.net/i?id=12702934-41-72&amp;n=21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555" y="2721563"/>
            <a:ext cx="812056" cy="889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http://im0-tub-ru.yandex.net/i?id=12702934-41-72&amp;n=21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1941" y="1786338"/>
            <a:ext cx="812056" cy="889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http://im0-tub-ru.yandex.net/i?id=12702934-41-72&amp;n=21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356" y="2956686"/>
            <a:ext cx="812056" cy="889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http://im0-tub-ru.yandex.net/i?id=12702934-41-72&amp;n=21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7059" y="3789040"/>
            <a:ext cx="812056" cy="889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http://im0-tub-ru.yandex.net/i?id=12702934-41-72&amp;n=21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958" y="2895735"/>
            <a:ext cx="812056" cy="889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http://im0-tub-ru.yandex.net/i?id=12702934-41-72&amp;n=21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014" y="3990948"/>
            <a:ext cx="812056" cy="889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http://im0-tub-ru.yandex.net/i?id=12702934-41-72&amp;n=21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028409"/>
            <a:ext cx="812056" cy="889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http://im0-tub-ru.yandex.net/i?id=12702934-41-72&amp;n=21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180" y="5093723"/>
            <a:ext cx="812056" cy="889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4267112" y="3068960"/>
            <a:ext cx="808944" cy="1164636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4181499" y="2923912"/>
            <a:ext cx="5005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&lt;</a:t>
            </a:r>
            <a:endParaRPr lang="ru-RU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6364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50</Words>
  <Application>Microsoft Office PowerPoint</Application>
  <PresentationFormat>Экран (4:3)</PresentationFormat>
  <Paragraphs>13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Сравнение множеств</vt:lpstr>
      <vt:lpstr>Назови лишний предмет</vt:lpstr>
      <vt:lpstr>Назови лишний предмет</vt:lpstr>
      <vt:lpstr>Назови лишний предмет</vt:lpstr>
      <vt:lpstr>Какие множества здесь изображены?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Сравнение множеств</dc:title>
  <dc:creator>1</dc:creator>
  <cp:lastModifiedBy>Дарья</cp:lastModifiedBy>
  <cp:revision>7</cp:revision>
  <dcterms:created xsi:type="dcterms:W3CDTF">2013-10-10T11:00:04Z</dcterms:created>
  <dcterms:modified xsi:type="dcterms:W3CDTF">2013-12-11T20:59:13Z</dcterms:modified>
</cp:coreProperties>
</file>