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1" r:id="rId2"/>
    <p:sldId id="270" r:id="rId3"/>
    <p:sldId id="258" r:id="rId4"/>
    <p:sldId id="272" r:id="rId5"/>
    <p:sldId id="261" r:id="rId6"/>
    <p:sldId id="277" r:id="rId7"/>
    <p:sldId id="273" r:id="rId8"/>
    <p:sldId id="275" r:id="rId9"/>
    <p:sldId id="278" r:id="rId10"/>
    <p:sldId id="280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0066"/>
    <a:srgbClr val="800080"/>
    <a:srgbClr val="E20000"/>
    <a:srgbClr val="FF00FF"/>
    <a:srgbClr val="FF3300"/>
    <a:srgbClr val="FFCC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AAF7A-9B6A-4865-B598-BA9BFE92DF6F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99BBF-A2B7-4052-87BC-8AC4D2C78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827584" y="1412776"/>
            <a:ext cx="7772400" cy="14700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Days of the week</a:t>
            </a: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4" name="Рисунок 3" descr="il_570xN.1638554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18338">
            <a:off x="1989993" y="2972375"/>
            <a:ext cx="1953284" cy="2230857"/>
          </a:xfrm>
          <a:prstGeom prst="rect">
            <a:avLst/>
          </a:prstGeom>
        </p:spPr>
      </p:pic>
      <p:pic>
        <p:nvPicPr>
          <p:cNvPr id="5" name="Рисунок 4" descr="calendar_clipart-2acv8bi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403997">
            <a:off x="5247120" y="3325957"/>
            <a:ext cx="2646445" cy="191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35696" y="1196752"/>
            <a:ext cx="54726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Sunday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[s</a:t>
            </a:r>
            <a:r>
              <a:rPr lang="el-GR" sz="4000" b="1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ndei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]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Monday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[m</a:t>
            </a:r>
            <a:r>
              <a:rPr lang="el-GR" sz="4000" b="1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ndei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]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Tuesday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tju:zdei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]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Wednesday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wenzdei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]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Thursday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l-GR" sz="4000" b="1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ɜ:zdei]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Friday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fraidei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]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Saturday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sætǝdei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]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971600" y="1916832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Monday</a:t>
            </a:r>
            <a:endParaRPr lang="ru-RU" sz="9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971600" y="1916832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Tuesday</a:t>
            </a:r>
            <a:endParaRPr lang="ru-RU" sz="9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971600" y="1916832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en-US" sz="9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</a:t>
            </a:r>
            <a:r>
              <a:rPr lang="en-US" sz="9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nesday</a:t>
            </a:r>
            <a:endParaRPr lang="ru-RU" sz="9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971600" y="1916832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Thursday</a:t>
            </a:r>
            <a:endParaRPr lang="ru-RU" sz="9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939"/>
            <a:ext cx="9144000" cy="68330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971600" y="1916832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Friday</a:t>
            </a:r>
            <a:endParaRPr lang="ru-RU" sz="9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971600" y="1916832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Saturday</a:t>
            </a:r>
            <a:endParaRPr lang="ru-RU" sz="9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971600" y="1916832"/>
            <a:ext cx="727280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Sunday</a:t>
            </a:r>
            <a:endParaRPr lang="ru-RU" sz="115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days_of_the_week2-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476672"/>
            <a:ext cx="4277808" cy="5892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1124744"/>
            <a:ext cx="5472608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800080"/>
                </a:solidFill>
                <a:latin typeface="Castellar" pitchFamily="18" charset="0"/>
              </a:rPr>
              <a:t>How are you today?</a:t>
            </a:r>
            <a:endParaRPr lang="ru-RU" sz="4800" b="1" dirty="0">
              <a:solidFill>
                <a:srgbClr val="80008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88" y="2780928"/>
            <a:ext cx="5220072" cy="3170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002060"/>
                </a:solidFill>
                <a:latin typeface="Arial Rounded MT Bold" pitchFamily="34" charset="0"/>
              </a:rPr>
              <a:t> Fine, thanks!</a:t>
            </a:r>
            <a:endParaRPr lang="en-US" sz="4000" b="1" dirty="0" smtClean="0">
              <a:solidFill>
                <a:srgbClr val="C00000"/>
              </a:solidFill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C00000"/>
                </a:solidFill>
                <a:latin typeface="Arial Rounded MT Bold" pitchFamily="34" charset="0"/>
              </a:rPr>
              <a:t> Not bad, thanks!</a:t>
            </a:r>
            <a:endParaRPr lang="en-US" sz="4000" b="1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102F0B"/>
                </a:solidFill>
                <a:latin typeface="Arial Rounded MT Bold" pitchFamily="34" charset="0"/>
              </a:rPr>
              <a:t> Great, thanks!</a:t>
            </a:r>
            <a:endParaRPr lang="en-US" sz="4000" b="1" dirty="0" smtClean="0">
              <a:solidFill>
                <a:srgbClr val="AA0635"/>
              </a:solidFill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AA0635"/>
                </a:solidFill>
                <a:latin typeface="Arial Rounded MT Bold" pitchFamily="34" charset="0"/>
              </a:rPr>
              <a:t>So, so, thank you!</a:t>
            </a:r>
            <a:endParaRPr lang="ru-RU" sz="4000" b="1" dirty="0" smtClean="0">
              <a:solidFill>
                <a:srgbClr val="AA0635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Image_6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 l="20863" t="8434" r="23638" b="7279"/>
          <a:stretch>
            <a:fillRect/>
          </a:stretch>
        </p:blipFill>
        <p:spPr>
          <a:xfrm>
            <a:off x="5940152" y="1124744"/>
            <a:ext cx="1440160" cy="1491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3528" y="1124744"/>
            <a:ext cx="8640960" cy="5509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numCol="4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2060"/>
                </a:solidFill>
              </a:rPr>
              <a:t>[</a:t>
            </a:r>
            <a:r>
              <a:rPr lang="en-US" sz="88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ɒ</a:t>
            </a:r>
            <a:r>
              <a:rPr lang="en-US" sz="8800" b="1" dirty="0" smtClean="0">
                <a:solidFill>
                  <a:srgbClr val="002060"/>
                </a:solidFill>
              </a:rPr>
              <a:t>]</a:t>
            </a:r>
          </a:p>
          <a:p>
            <a:pPr algn="ctr"/>
            <a:r>
              <a:rPr lang="en-US" sz="8800" b="1" dirty="0" smtClean="0">
                <a:solidFill>
                  <a:srgbClr val="002060"/>
                </a:solidFill>
              </a:rPr>
              <a:t>[</a:t>
            </a:r>
            <a:r>
              <a:rPr lang="el-GR" sz="88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Λ</a:t>
            </a:r>
            <a:r>
              <a:rPr lang="en-US" sz="8800" b="1" dirty="0" smtClean="0">
                <a:solidFill>
                  <a:srgbClr val="002060"/>
                </a:solidFill>
              </a:rPr>
              <a:t>]</a:t>
            </a:r>
          </a:p>
          <a:p>
            <a:pPr algn="ctr"/>
            <a:r>
              <a:rPr lang="en-US" sz="8800" b="1" dirty="0" smtClean="0">
                <a:solidFill>
                  <a:srgbClr val="002060"/>
                </a:solidFill>
              </a:rPr>
              <a:t>[</a:t>
            </a:r>
            <a:r>
              <a:rPr lang="en-US" sz="8800" b="1" dirty="0" err="1" smtClean="0">
                <a:solidFill>
                  <a:srgbClr val="002060"/>
                </a:solidFill>
                <a:latin typeface="Times New Roman"/>
                <a:cs typeface="Times New Roman"/>
              </a:rPr>
              <a:t>i</a:t>
            </a:r>
            <a:r>
              <a:rPr lang="en-US" sz="8800" b="1" dirty="0" smtClean="0">
                <a:solidFill>
                  <a:srgbClr val="002060"/>
                </a:solidFill>
              </a:rPr>
              <a:t>]</a:t>
            </a:r>
          </a:p>
          <a:p>
            <a:pPr algn="ctr"/>
            <a:endParaRPr lang="en-US" sz="88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8800" b="1" dirty="0" smtClean="0">
                <a:solidFill>
                  <a:srgbClr val="002060"/>
                </a:solidFill>
              </a:rPr>
              <a:t>[</a:t>
            </a:r>
            <a:r>
              <a:rPr lang="en-US" sz="88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e</a:t>
            </a:r>
            <a:r>
              <a:rPr lang="en-US" sz="8800" b="1" dirty="0" smtClean="0">
                <a:solidFill>
                  <a:srgbClr val="002060"/>
                </a:solidFill>
                <a:cs typeface="Times New Roman"/>
              </a:rPr>
              <a:t>]</a:t>
            </a:r>
          </a:p>
          <a:p>
            <a:pPr algn="ctr"/>
            <a:r>
              <a:rPr lang="en-US" sz="8800" b="1" dirty="0" smtClean="0">
                <a:solidFill>
                  <a:srgbClr val="002060"/>
                </a:solidFill>
                <a:cs typeface="Times New Roman"/>
              </a:rPr>
              <a:t>[</a:t>
            </a:r>
            <a:r>
              <a:rPr lang="en-US" sz="88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æ</a:t>
            </a:r>
            <a:r>
              <a:rPr lang="en-US" sz="8800" b="1" dirty="0" smtClean="0">
                <a:solidFill>
                  <a:srgbClr val="002060"/>
                </a:solidFill>
                <a:cs typeface="Times New Roman"/>
              </a:rPr>
              <a:t>]</a:t>
            </a:r>
          </a:p>
          <a:p>
            <a:pPr algn="ctr"/>
            <a:r>
              <a:rPr lang="en-US" sz="8800" b="1" dirty="0" smtClean="0">
                <a:solidFill>
                  <a:srgbClr val="002060"/>
                </a:solidFill>
                <a:cs typeface="Times New Roman"/>
              </a:rPr>
              <a:t>[</a:t>
            </a:r>
            <a:r>
              <a:rPr lang="en-US" sz="8800" b="1" dirty="0" err="1" smtClean="0">
                <a:solidFill>
                  <a:srgbClr val="002060"/>
                </a:solidFill>
                <a:cs typeface="Times New Roman"/>
              </a:rPr>
              <a:t>ei</a:t>
            </a:r>
            <a:r>
              <a:rPr lang="en-US" sz="8800" b="1" dirty="0" smtClean="0">
                <a:solidFill>
                  <a:srgbClr val="002060"/>
                </a:solidFill>
                <a:cs typeface="Times New Roman"/>
              </a:rPr>
              <a:t>]</a:t>
            </a:r>
          </a:p>
          <a:p>
            <a:pPr algn="ctr"/>
            <a:endParaRPr lang="en-US" sz="8800" b="1" dirty="0" smtClean="0">
              <a:solidFill>
                <a:srgbClr val="002060"/>
              </a:solidFill>
              <a:cs typeface="Times New Roman"/>
            </a:endParaRPr>
          </a:p>
          <a:p>
            <a:pPr algn="ctr"/>
            <a:r>
              <a:rPr lang="en-US" sz="8800" b="1" dirty="0" smtClean="0">
                <a:solidFill>
                  <a:srgbClr val="002060"/>
                </a:solidFill>
                <a:cs typeface="Times New Roman"/>
              </a:rPr>
              <a:t>[</a:t>
            </a:r>
            <a:r>
              <a:rPr lang="en-US" sz="8800" b="1" dirty="0" err="1" smtClean="0">
                <a:solidFill>
                  <a:srgbClr val="002060"/>
                </a:solidFill>
                <a:cs typeface="Times New Roman"/>
              </a:rPr>
              <a:t>ju</a:t>
            </a:r>
            <a:r>
              <a:rPr lang="en-US" sz="8800" b="1" dirty="0" smtClean="0">
                <a:solidFill>
                  <a:srgbClr val="002060"/>
                </a:solidFill>
                <a:cs typeface="Times New Roman"/>
              </a:rPr>
              <a:t>:]</a:t>
            </a:r>
          </a:p>
          <a:p>
            <a:pPr algn="ctr"/>
            <a:r>
              <a:rPr lang="en-US" sz="8800" b="1" dirty="0" smtClean="0">
                <a:solidFill>
                  <a:srgbClr val="002060"/>
                </a:solidFill>
                <a:cs typeface="Times New Roman"/>
              </a:rPr>
              <a:t>[</a:t>
            </a:r>
            <a:r>
              <a:rPr lang="en-US" sz="8800" b="1" dirty="0" err="1" smtClean="0">
                <a:solidFill>
                  <a:srgbClr val="002060"/>
                </a:solidFill>
                <a:cs typeface="Times New Roman"/>
              </a:rPr>
              <a:t>i</a:t>
            </a:r>
            <a:r>
              <a:rPr lang="en-US" sz="8800" b="1" dirty="0" smtClean="0">
                <a:solidFill>
                  <a:srgbClr val="002060"/>
                </a:solidFill>
                <a:cs typeface="Times New Roman"/>
              </a:rPr>
              <a:t>:]</a:t>
            </a:r>
          </a:p>
          <a:p>
            <a:pPr algn="ctr"/>
            <a:r>
              <a:rPr lang="en-US" sz="8800" b="1" dirty="0" smtClean="0">
                <a:solidFill>
                  <a:srgbClr val="002060"/>
                </a:solidFill>
                <a:cs typeface="Times New Roman"/>
              </a:rPr>
              <a:t>[</a:t>
            </a:r>
            <a:r>
              <a:rPr lang="en-US" sz="8800" b="1" dirty="0" err="1" smtClean="0">
                <a:solidFill>
                  <a:srgbClr val="002060"/>
                </a:solidFill>
                <a:latin typeface="Times New Roman"/>
                <a:cs typeface="Times New Roman"/>
              </a:rPr>
              <a:t>ǝʊ</a:t>
            </a:r>
            <a:r>
              <a:rPr lang="en-US" sz="8800" b="1" dirty="0" smtClean="0">
                <a:solidFill>
                  <a:srgbClr val="002060"/>
                </a:solidFill>
                <a:cs typeface="Times New Roman"/>
              </a:rPr>
              <a:t>]</a:t>
            </a:r>
          </a:p>
          <a:p>
            <a:pPr algn="ctr"/>
            <a:endParaRPr lang="en-US" sz="8800" b="1" dirty="0" smtClean="0">
              <a:solidFill>
                <a:srgbClr val="002060"/>
              </a:solidFill>
              <a:cs typeface="Times New Roman"/>
            </a:endParaRPr>
          </a:p>
          <a:p>
            <a:pPr algn="ctr"/>
            <a:r>
              <a:rPr lang="en-US" sz="8800" b="1" dirty="0" smtClean="0">
                <a:solidFill>
                  <a:srgbClr val="002060"/>
                </a:solidFill>
                <a:cs typeface="Times New Roman"/>
              </a:rPr>
              <a:t>[</a:t>
            </a:r>
            <a:r>
              <a:rPr lang="en-US" sz="8800" b="1" dirty="0" err="1" smtClean="0">
                <a:solidFill>
                  <a:srgbClr val="002060"/>
                </a:solidFill>
                <a:cs typeface="Times New Roman"/>
              </a:rPr>
              <a:t>ai</a:t>
            </a:r>
            <a:r>
              <a:rPr lang="en-US" sz="8800" b="1" dirty="0" smtClean="0">
                <a:solidFill>
                  <a:srgbClr val="002060"/>
                </a:solidFill>
                <a:cs typeface="Times New Roman"/>
              </a:rPr>
              <a:t>]</a:t>
            </a:r>
            <a:endParaRPr lang="ru-RU" sz="8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1268760"/>
            <a:ext cx="8892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She sells sea shells by the seashore</a:t>
            </a:r>
            <a:endParaRPr lang="ru-RU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Рисунок 3" descr="1219055.1.hig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 rot="562826">
            <a:off x="3290670" y="3022450"/>
            <a:ext cx="2494886" cy="24948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63888" y="260648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[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ʃ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]</a:t>
            </a:r>
            <a:endParaRPr lang="ru-RU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</p:spPr>
      </p:pic>
      <p:pic>
        <p:nvPicPr>
          <p:cNvPr id="2" name="Рисунок 1" descr="alphabet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55776" y="260648"/>
            <a:ext cx="4032448" cy="53765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1412776"/>
            <a:ext cx="7848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4000" b="1" dirty="0" smtClean="0">
                <a:solidFill>
                  <a:srgbClr val="002060"/>
                </a:solidFill>
                <a:cs typeface="Times New Roman"/>
              </a:rPr>
              <a:t>[</a:t>
            </a:r>
            <a:r>
              <a:rPr lang="en-US" sz="4000" b="1" dirty="0" err="1" smtClean="0">
                <a:solidFill>
                  <a:srgbClr val="002060"/>
                </a:solidFill>
                <a:cs typeface="Times New Roman"/>
              </a:rPr>
              <a:t>ei</a:t>
            </a:r>
            <a:r>
              <a:rPr lang="en-US" sz="4000" b="1" dirty="0" smtClean="0">
                <a:solidFill>
                  <a:srgbClr val="002060"/>
                </a:solidFill>
                <a:cs typeface="Times New Roman"/>
              </a:rPr>
              <a:t>] - late</a:t>
            </a:r>
            <a:r>
              <a:rPr lang="ru-RU" sz="4000" b="1" dirty="0" smtClean="0">
                <a:solidFill>
                  <a:srgbClr val="002060"/>
                </a:solidFill>
                <a:cs typeface="Times New Roman"/>
              </a:rPr>
              <a:t>              </a:t>
            </a:r>
            <a:r>
              <a:rPr lang="en-US" sz="4000" b="1" dirty="0" smtClean="0">
                <a:solidFill>
                  <a:srgbClr val="002060"/>
                </a:solidFill>
                <a:cs typeface="Times New Roman"/>
              </a:rPr>
              <a:t>[</a:t>
            </a:r>
            <a:r>
              <a:rPr lang="en-US" sz="40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æ] -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bat</a:t>
            </a:r>
            <a:endParaRPr lang="en-US" sz="4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        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:] - </a:t>
            </a:r>
            <a:r>
              <a:rPr lang="en-US" sz="4000" b="1" dirty="0" smtClean="0">
                <a:solidFill>
                  <a:srgbClr val="002060"/>
                </a:solidFill>
                <a:cs typeface="Arial" pitchFamily="34" charset="0"/>
              </a:rPr>
              <a:t>Pete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[e] - ten</a:t>
            </a:r>
          </a:p>
          <a:p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] - </a:t>
            </a:r>
            <a:r>
              <a:rPr lang="en-US" sz="4000" b="1" dirty="0" smtClean="0">
                <a:solidFill>
                  <a:srgbClr val="002060"/>
                </a:solidFill>
                <a:cs typeface="Arial" pitchFamily="34" charset="0"/>
              </a:rPr>
              <a:t>like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[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] - slip</a:t>
            </a:r>
          </a:p>
          <a:p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        </a:t>
            </a:r>
            <a:r>
              <a:rPr lang="en-US" sz="4000" b="1" dirty="0" smtClean="0">
                <a:solidFill>
                  <a:srgbClr val="002060"/>
                </a:solidFill>
                <a:cs typeface="Times New Roman"/>
              </a:rPr>
              <a:t>[</a:t>
            </a:r>
            <a:r>
              <a:rPr lang="en-US" sz="4000" b="1" dirty="0" err="1" smtClean="0">
                <a:solidFill>
                  <a:srgbClr val="002060"/>
                </a:solidFill>
                <a:cs typeface="Times New Roman"/>
              </a:rPr>
              <a:t>ǝʊ</a:t>
            </a:r>
            <a:r>
              <a:rPr lang="en-US" sz="4000" b="1" dirty="0" smtClean="0">
                <a:solidFill>
                  <a:srgbClr val="002060"/>
                </a:solidFill>
                <a:cs typeface="Times New Roman"/>
              </a:rPr>
              <a:t>] - nose            [</a:t>
            </a:r>
            <a:r>
              <a:rPr lang="en-US" sz="40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ɒ] -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hot</a:t>
            </a:r>
            <a:endParaRPr lang="en-US" sz="4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       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:] - </a:t>
            </a:r>
            <a:r>
              <a:rPr lang="en-US" sz="4000" b="1" dirty="0" smtClean="0">
                <a:solidFill>
                  <a:srgbClr val="002060"/>
                </a:solidFill>
                <a:cs typeface="Arial" pitchFamily="34" charset="0"/>
              </a:rPr>
              <a:t>tube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[</a:t>
            </a:r>
            <a:r>
              <a:rPr lang="el-GR" sz="40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Λ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] -  cup</a:t>
            </a:r>
          </a:p>
          <a:p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        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] - </a:t>
            </a:r>
            <a:r>
              <a:rPr lang="en-US" sz="4000" b="1" dirty="0" smtClean="0">
                <a:solidFill>
                  <a:srgbClr val="002060"/>
                </a:solidFill>
                <a:cs typeface="Arial" pitchFamily="34" charset="0"/>
              </a:rPr>
              <a:t>fly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[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] - gym</a:t>
            </a:r>
          </a:p>
          <a:p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1052736"/>
            <a:ext cx="6805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открытый слог                          закрытый слог</a:t>
            </a:r>
            <a:endParaRPr lang="ru-RU" sz="2400" b="1" dirty="0">
              <a:solidFill>
                <a:srgbClr val="0000FF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043608" y="184482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115616" y="242088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115616" y="3068960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043608" y="364502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043608" y="429309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115616" y="494116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499992" y="1844824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572000" y="2420888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572000" y="2996952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572000" y="3573016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572000" y="414908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572000" y="486916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1268760"/>
            <a:ext cx="7992888" cy="452431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city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teacher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centre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chicken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black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nice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bicycle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clock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ice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socks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cube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crunch</a:t>
            </a:r>
            <a:endParaRPr lang="ru-RU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260648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Comic Sans MS" pitchFamily="66" charset="0"/>
              </a:rPr>
              <a:t>[s] </a:t>
            </a:r>
            <a:r>
              <a:rPr lang="ru-RU" sz="5400" b="1" dirty="0" smtClean="0">
                <a:latin typeface="Comic Sans MS" pitchFamily="66" charset="0"/>
              </a:rPr>
              <a:t>или </a:t>
            </a:r>
            <a:r>
              <a:rPr lang="en-US" sz="5400" b="1" dirty="0" smtClean="0">
                <a:latin typeface="Comic Sans MS" pitchFamily="66" charset="0"/>
              </a:rPr>
              <a:t>[k]</a:t>
            </a:r>
            <a:endParaRPr lang="ru-RU" sz="5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</p:spPr>
      </p:pic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683568" y="1412776"/>
            <a:ext cx="7488832" cy="144016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411760" y="0"/>
            <a:ext cx="4320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</a:t>
            </a:r>
            <a:endParaRPr lang="ru-RU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268760"/>
            <a:ext cx="18722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</a:rPr>
              <a:t>am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7944" y="1268760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</a:rPr>
              <a:t>is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8184" y="1196752"/>
            <a:ext cx="18722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</a:rPr>
              <a:t>are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2204864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‘m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39952" y="2204864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‘s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8224" y="2204864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‘re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3648" y="3717032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ru-RU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1920" y="3356992"/>
            <a:ext cx="15841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</a:t>
            </a:r>
          </a:p>
          <a:p>
            <a:r>
              <a:rPr lang="en-US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</a:t>
            </a:r>
          </a:p>
          <a:p>
            <a:r>
              <a:rPr lang="en-US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endParaRPr lang="ru-RU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16216" y="3429000"/>
            <a:ext cx="1800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</a:t>
            </a:r>
          </a:p>
          <a:p>
            <a:r>
              <a:rPr lang="en-US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</a:p>
          <a:p>
            <a:r>
              <a:rPr lang="en-US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endParaRPr lang="ru-RU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3648" y="1348800"/>
            <a:ext cx="59046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She _____a teacher.</a:t>
            </a:r>
          </a:p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I ____ten.</a:t>
            </a:r>
          </a:p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They _______friends.</a:t>
            </a:r>
          </a:p>
          <a:p>
            <a:pPr marL="342900" indent="-342900"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</a:rPr>
              <a:t>You______funny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He ______a doctor.</a:t>
            </a:r>
          </a:p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We _______pupils.</a:t>
            </a:r>
          </a:p>
          <a:p>
            <a:pPr marL="342900" indent="-342900"/>
            <a:r>
              <a:rPr lang="en-US" sz="3200" b="1" dirty="0" smtClean="0">
                <a:solidFill>
                  <a:srgbClr val="002060"/>
                </a:solidFill>
              </a:rPr>
              <a:t>7. I ____a good friend.</a:t>
            </a:r>
          </a:p>
          <a:p>
            <a:pPr marL="342900" indent="-342900"/>
            <a:r>
              <a:rPr lang="en-US" sz="3200" b="1" dirty="0" smtClean="0">
                <a:solidFill>
                  <a:srgbClr val="002060"/>
                </a:solidFill>
              </a:rPr>
              <a:t>8. It _____a frog.</a:t>
            </a:r>
          </a:p>
          <a:p>
            <a:pPr marL="342900" indent="-342900">
              <a:buAutoNum type="arabicPeriod"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en-US" sz="3200" b="1" dirty="0" smtClean="0">
              <a:solidFill>
                <a:srgbClr val="002060"/>
              </a:solidFill>
            </a:endParaRPr>
          </a:p>
          <a:p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332656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am? is? are?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266</Words>
  <Application>Microsoft Office PowerPoint</Application>
  <PresentationFormat>Экран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58</cp:revision>
  <dcterms:created xsi:type="dcterms:W3CDTF">2013-08-25T12:51:36Z</dcterms:created>
  <dcterms:modified xsi:type="dcterms:W3CDTF">2013-10-07T16:10:12Z</dcterms:modified>
</cp:coreProperties>
</file>