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2B0558-D4D5-4395-9873-41E9FD3F6689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7342304-5852-449E-8365-C964FB963D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Составь новое слово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6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флаги</a:t>
            </a:r>
            <a:endParaRPr lang="ru-RU" dirty="0"/>
          </a:p>
        </p:txBody>
      </p:sp>
      <p:pic>
        <p:nvPicPr>
          <p:cNvPr id="5" name="Picture 2" descr="C:\Users\1\Pictures\картинки\Avto-Flag_001-800x80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64393" y="2679700"/>
            <a:ext cx="3446463" cy="344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1\Pictures\картинки\Photoshop_People_on_the_Moon_017438_29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45025" y="2969419"/>
            <a:ext cx="38227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60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ru-RU" sz="9000" dirty="0" smtClean="0"/>
              <a:t>Молодцы!</a:t>
            </a:r>
            <a:endParaRPr lang="ru-RU" sz="9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543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ЦИРК</a:t>
            </a:r>
          </a:p>
          <a:p>
            <a:pPr algn="ctr"/>
            <a:r>
              <a:rPr lang="ru-RU" sz="5400" dirty="0" smtClean="0"/>
              <a:t>ПИРК</a:t>
            </a:r>
          </a:p>
          <a:p>
            <a:pPr algn="ctr"/>
            <a:r>
              <a:rPr lang="ru-RU" sz="5400" dirty="0" smtClean="0"/>
              <a:t>ПИРЗ</a:t>
            </a:r>
          </a:p>
          <a:p>
            <a:pPr algn="ctr"/>
            <a:r>
              <a:rPr lang="ru-RU" sz="5400" dirty="0" smtClean="0">
                <a:solidFill>
                  <a:srgbClr val="00B0F0"/>
                </a:solidFill>
              </a:rPr>
              <a:t>ПРИЗ</a:t>
            </a:r>
            <a:br>
              <a:rPr lang="ru-RU" sz="5400" dirty="0" smtClean="0">
                <a:solidFill>
                  <a:srgbClr val="00B0F0"/>
                </a:solidFill>
              </a:rPr>
            </a:b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89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ВОЛК</a:t>
            </a:r>
          </a:p>
          <a:p>
            <a:pPr algn="ctr"/>
            <a:r>
              <a:rPr lang="ru-RU" sz="4000" dirty="0" smtClean="0"/>
              <a:t>СОЛК</a:t>
            </a:r>
          </a:p>
          <a:p>
            <a:pPr algn="ctr"/>
            <a:r>
              <a:rPr lang="ru-RU" sz="4000" dirty="0" smtClean="0"/>
              <a:t>СОЛН</a:t>
            </a:r>
          </a:p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СЛОН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Кролик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128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СТУК</a:t>
            </a:r>
          </a:p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П</a:t>
            </a:r>
            <a:r>
              <a:rPr lang="ru-RU" sz="4400" dirty="0" smtClean="0"/>
              <a:t>ТУК</a:t>
            </a:r>
          </a:p>
          <a:p>
            <a:pPr algn="ctr"/>
            <a:r>
              <a:rPr lang="ru-RU" sz="4400" dirty="0" smtClean="0"/>
              <a:t>ПТУ</a:t>
            </a:r>
            <a:r>
              <a:rPr lang="ru-RU" sz="4400" dirty="0" smtClean="0">
                <a:solidFill>
                  <a:srgbClr val="00B0F0"/>
                </a:solidFill>
              </a:rPr>
              <a:t>Ь</a:t>
            </a:r>
          </a:p>
          <a:p>
            <a:pPr algn="ctr"/>
            <a:r>
              <a:rPr lang="ru-RU" sz="4400" dirty="0" smtClean="0"/>
              <a:t>П</a:t>
            </a:r>
            <a:r>
              <a:rPr lang="ru-RU" sz="4400" dirty="0" smtClean="0">
                <a:solidFill>
                  <a:srgbClr val="00B0F0"/>
                </a:solidFill>
              </a:rPr>
              <a:t>УТ</a:t>
            </a:r>
            <a:r>
              <a:rPr lang="ru-RU" sz="4400" dirty="0" smtClean="0"/>
              <a:t>Ь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Винни - Пух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30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К</a:t>
            </a:r>
            <a:r>
              <a:rPr lang="ru-RU" sz="4400" dirty="0" smtClean="0">
                <a:solidFill>
                  <a:srgbClr val="FF0000"/>
                </a:solidFill>
              </a:rPr>
              <a:t>РО</a:t>
            </a:r>
            <a:r>
              <a:rPr lang="ru-RU" sz="4400" dirty="0" smtClean="0">
                <a:solidFill>
                  <a:srgbClr val="00B0F0"/>
                </a:solidFill>
              </a:rPr>
              <a:t>Т</a:t>
            </a:r>
          </a:p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Н</a:t>
            </a:r>
            <a:r>
              <a:rPr lang="ru-RU" sz="4400" dirty="0" smtClean="0"/>
              <a:t>РОТ</a:t>
            </a:r>
          </a:p>
          <a:p>
            <a:pPr algn="ctr"/>
            <a:r>
              <a:rPr lang="ru-RU" sz="4400" dirty="0" smtClean="0"/>
              <a:t>НРО</a:t>
            </a:r>
            <a:r>
              <a:rPr lang="ru-RU" sz="4400" dirty="0" smtClean="0">
                <a:solidFill>
                  <a:srgbClr val="00B0F0"/>
                </a:solidFill>
              </a:rPr>
              <a:t>А</a:t>
            </a:r>
          </a:p>
          <a:p>
            <a:pPr algn="ctr"/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00B0F0"/>
                </a:solidFill>
              </a:rPr>
              <a:t>ОР</a:t>
            </a:r>
            <a:r>
              <a:rPr lang="ru-RU" sz="4400" dirty="0" smtClean="0"/>
              <a:t>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Пятачок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289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Цикл</a:t>
            </a:r>
          </a:p>
          <a:p>
            <a:r>
              <a:rPr lang="ru-RU" sz="4000" dirty="0" smtClean="0"/>
              <a:t>Алгоритм</a:t>
            </a:r>
          </a:p>
          <a:p>
            <a:r>
              <a:rPr lang="ru-RU" sz="4000" dirty="0" smtClean="0"/>
              <a:t>Ветвление</a:t>
            </a:r>
          </a:p>
          <a:p>
            <a:r>
              <a:rPr lang="ru-RU" sz="4000" dirty="0" smtClean="0"/>
              <a:t>Информатика</a:t>
            </a:r>
          </a:p>
          <a:p>
            <a:r>
              <a:rPr lang="ru-RU" sz="4000" dirty="0" smtClean="0"/>
              <a:t>Повторение</a:t>
            </a:r>
          </a:p>
          <a:p>
            <a:r>
              <a:rPr lang="ru-RU" sz="4000" dirty="0" smtClean="0"/>
              <a:t>Флаг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Проверь себя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100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Выполнять алгоритмы с циклами и ветвлениями;</a:t>
            </a:r>
          </a:p>
          <a:p>
            <a:r>
              <a:rPr lang="ru-RU" sz="2800" dirty="0" smtClean="0"/>
              <a:t>Планировать последовательность работы для достижения цели;</a:t>
            </a:r>
          </a:p>
          <a:p>
            <a:r>
              <a:rPr lang="ru-RU" sz="2800" dirty="0" smtClean="0"/>
              <a:t>Освоить способы решения задач творческого характера.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флаги</a:t>
            </a:r>
            <a:endParaRPr lang="ru-RU" dirty="0"/>
          </a:p>
        </p:txBody>
      </p:sp>
      <p:pic>
        <p:nvPicPr>
          <p:cNvPr id="7" name="Picture 2" descr="C:\Users\1\Pictures\картинки\img0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6275" y="2907300"/>
            <a:ext cx="3822700" cy="299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1\Pictures\картинки\sssr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45025" y="2969419"/>
            <a:ext cx="38227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545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Флаги</a:t>
            </a:r>
            <a:endParaRPr lang="ru-RU" dirty="0"/>
          </a:p>
        </p:txBody>
      </p:sp>
      <p:pic>
        <p:nvPicPr>
          <p:cNvPr id="9" name="Picture 2" descr="C:\Users\1\Pictures\картинки\4ac17aceb0e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6275" y="3130689"/>
            <a:ext cx="3822700" cy="254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1\Pictures\картинки\51-15-big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51375" y="2974181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5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424</TotalTime>
  <Words>59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Составь новое слово</vt:lpstr>
      <vt:lpstr>Сова</vt:lpstr>
      <vt:lpstr>Кролик</vt:lpstr>
      <vt:lpstr>Винни - Пух</vt:lpstr>
      <vt:lpstr>Пятачок</vt:lpstr>
      <vt:lpstr>Проверь себя</vt:lpstr>
      <vt:lpstr>   </vt:lpstr>
      <vt:lpstr>флаги</vt:lpstr>
      <vt:lpstr>Флаги</vt:lpstr>
      <vt:lpstr>флаги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Составь новое слово</dc:title>
  <dc:creator>1</dc:creator>
  <cp:lastModifiedBy>дом</cp:lastModifiedBy>
  <cp:revision>4</cp:revision>
  <dcterms:created xsi:type="dcterms:W3CDTF">2013-10-13T10:21:52Z</dcterms:created>
  <dcterms:modified xsi:type="dcterms:W3CDTF">2013-12-16T10:52:55Z</dcterms:modified>
</cp:coreProperties>
</file>