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7332-29AE-4C48-B4AD-1B8A3BF245D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9F9C3-09A4-40C9-BA9D-192BE0E983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Игра «Назови множество»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23953d94fee3ffae97d333bd902fc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000240"/>
            <a:ext cx="3619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b03e1312e6ca3d7553b074f24f1e9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000376" cy="2195275"/>
          </a:xfrm>
        </p:spPr>
      </p:pic>
      <p:pic>
        <p:nvPicPr>
          <p:cNvPr id="5" name="Рисунок 4" descr="55fd51a9995e46ffcee70c8dfc3a1c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4223" y="0"/>
            <a:ext cx="3179777" cy="2114552"/>
          </a:xfrm>
          <a:prstGeom prst="rect">
            <a:avLst/>
          </a:prstGeom>
        </p:spPr>
      </p:pic>
      <p:pic>
        <p:nvPicPr>
          <p:cNvPr id="6" name="Рисунок 5" descr="35639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667250"/>
            <a:ext cx="2306053" cy="2190750"/>
          </a:xfrm>
          <a:prstGeom prst="rect">
            <a:avLst/>
          </a:prstGeom>
        </p:spPr>
      </p:pic>
      <p:pic>
        <p:nvPicPr>
          <p:cNvPr id="7" name="Рисунок 6" descr="44573380-3311117_f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571612"/>
            <a:ext cx="2547938" cy="2547938"/>
          </a:xfrm>
          <a:prstGeom prst="rect">
            <a:avLst/>
          </a:prstGeom>
        </p:spPr>
      </p:pic>
      <p:pic>
        <p:nvPicPr>
          <p:cNvPr id="8" name="Рисунок 7" descr="1316408547_perec-je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500306"/>
            <a:ext cx="1839516" cy="2452688"/>
          </a:xfrm>
          <a:prstGeom prst="rect">
            <a:avLst/>
          </a:prstGeom>
        </p:spPr>
      </p:pic>
      <p:pic>
        <p:nvPicPr>
          <p:cNvPr id="9" name="Рисунок 8" descr="1340021476_baklazhan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000504"/>
            <a:ext cx="2667002" cy="2667002"/>
          </a:xfrm>
          <a:prstGeom prst="rect">
            <a:avLst/>
          </a:prstGeom>
        </p:spPr>
      </p:pic>
      <p:pic>
        <p:nvPicPr>
          <p:cNvPr id="10" name="Рисунок 9" descr="b_F60D1E99-D8B1-4201-90F1-3DC7DBB67E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357694"/>
            <a:ext cx="2849554" cy="20214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3174" y="2714620"/>
            <a:ext cx="44839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600" b="1" dirty="0" smtClean="0"/>
              <a:t>ОВОЩИ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4b33_63f374a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9746"/>
            <a:ext cx="2786050" cy="4133607"/>
          </a:xfrm>
        </p:spPr>
      </p:pic>
      <p:pic>
        <p:nvPicPr>
          <p:cNvPr id="5" name="Рисунок 4" descr="0_24634_d27d9b89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1389" y="214290"/>
            <a:ext cx="2212611" cy="2384279"/>
          </a:xfrm>
          <a:prstGeom prst="rect">
            <a:avLst/>
          </a:prstGeom>
        </p:spPr>
      </p:pic>
      <p:pic>
        <p:nvPicPr>
          <p:cNvPr id="6" name="Рисунок 5" descr="74435904_3641949_9582404d5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071546"/>
            <a:ext cx="4286260" cy="3214695"/>
          </a:xfrm>
          <a:prstGeom prst="rect">
            <a:avLst/>
          </a:prstGeom>
        </p:spPr>
      </p:pic>
      <p:pic>
        <p:nvPicPr>
          <p:cNvPr id="7" name="Рисунок 6" descr="Bananovaya-di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857628"/>
            <a:ext cx="3643316" cy="2666245"/>
          </a:xfrm>
          <a:prstGeom prst="rect">
            <a:avLst/>
          </a:prstGeom>
        </p:spPr>
      </p:pic>
      <p:pic>
        <p:nvPicPr>
          <p:cNvPr id="8" name="Рисунок 7" descr="get_im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2928934"/>
            <a:ext cx="3048000" cy="2276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1736" y="3214686"/>
            <a:ext cx="4299062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800" b="1" dirty="0" smtClean="0"/>
              <a:t>ФРУКТЫ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8-55-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45936" cy="2584452"/>
          </a:xfrm>
        </p:spPr>
      </p:pic>
      <p:pic>
        <p:nvPicPr>
          <p:cNvPr id="5" name="Рисунок 4" descr="Bina_pencil_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1318" y="3981930"/>
            <a:ext cx="2972682" cy="2876070"/>
          </a:xfrm>
          <a:prstGeom prst="rect">
            <a:avLst/>
          </a:prstGeom>
        </p:spPr>
      </p:pic>
      <p:pic>
        <p:nvPicPr>
          <p:cNvPr id="6" name="Рисунок 5" descr="full-dd1b8a0b65b2168b88b71b9941f295d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0"/>
            <a:ext cx="3429000" cy="3429000"/>
          </a:xfrm>
          <a:prstGeom prst="rect">
            <a:avLst/>
          </a:prstGeom>
        </p:spPr>
      </p:pic>
      <p:pic>
        <p:nvPicPr>
          <p:cNvPr id="7" name="Рисунок 6" descr="sumka-zhenskaya-wanlima-690-233-krasnaya-159-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928670"/>
            <a:ext cx="3238506" cy="3238506"/>
          </a:xfrm>
          <a:prstGeom prst="rect">
            <a:avLst/>
          </a:prstGeom>
        </p:spPr>
      </p:pic>
      <p:pic>
        <p:nvPicPr>
          <p:cNvPr id="8" name="Рисунок 7" descr="yablok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1876"/>
            <a:ext cx="3071802" cy="3071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2071678"/>
            <a:ext cx="820667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красного</a:t>
            </a:r>
          </a:p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e49e_e066ffd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3230" y="4595019"/>
            <a:ext cx="3620770" cy="2262981"/>
          </a:xfrm>
        </p:spPr>
      </p:pic>
      <p:pic>
        <p:nvPicPr>
          <p:cNvPr id="5" name="Рисунок 4" descr="0014-014-Eto-morskaja-cherepak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3619493" cy="2714620"/>
          </a:xfrm>
          <a:prstGeom prst="rect">
            <a:avLst/>
          </a:prstGeom>
        </p:spPr>
      </p:pic>
      <p:pic>
        <p:nvPicPr>
          <p:cNvPr id="6" name="Рисунок 5" descr="1282906064_1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000240"/>
            <a:ext cx="3482583" cy="2786066"/>
          </a:xfrm>
          <a:prstGeom prst="rect">
            <a:avLst/>
          </a:prstGeom>
        </p:spPr>
      </p:pic>
      <p:pic>
        <p:nvPicPr>
          <p:cNvPr id="7" name="Рисунок 6" descr="6102705639787018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571480"/>
            <a:ext cx="2232428" cy="2976570"/>
          </a:xfrm>
          <a:prstGeom prst="rect">
            <a:avLst/>
          </a:prstGeom>
        </p:spPr>
      </p:pic>
      <p:pic>
        <p:nvPicPr>
          <p:cNvPr id="8" name="Рисунок 7" descr="img_16983790_83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786190"/>
            <a:ext cx="3762380" cy="2821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108" y="2000240"/>
            <a:ext cx="4758675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</a:t>
            </a:r>
          </a:p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обитатели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Игра «Назови множество»</vt:lpstr>
      <vt:lpstr>Слайд 2</vt:lpstr>
      <vt:lpstr>Слайд 3</vt:lpstr>
      <vt:lpstr>Слайд 4</vt:lpstr>
      <vt:lpstr>Слайд 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«Назови множество»</dc:title>
  <dc:creator>Дом</dc:creator>
  <cp:lastModifiedBy>Дом</cp:lastModifiedBy>
  <cp:revision>2</cp:revision>
  <dcterms:created xsi:type="dcterms:W3CDTF">2013-04-08T18:50:07Z</dcterms:created>
  <dcterms:modified xsi:type="dcterms:W3CDTF">2013-04-08T19:09:12Z</dcterms:modified>
</cp:coreProperties>
</file>