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svoenie-pk.ru/ustr_istoria.htm" TargetMode="External"/><Relationship Id="rId2" Type="http://schemas.openxmlformats.org/officeDocument/2006/relationships/hyperlink" Target="http://images.yandex.ru/yandsearch?text=%D0%BA%D0%B0%D1%80%D1%82%D0%B8%D0%BD%D0%BA%D0%B8%20%D0%BF%D0%B5%D1%80%D0%B2%D0%BE%D0%B9%20%D0%AD%D0%92%D0%9C&amp;noreask=1&amp;img_url=upload.wikimedia.org/wikipedia/commons/3/36/ColossusRebuild_12.jpg&amp;pos=5&amp;rpt=simage&amp;lr=3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x.com.ua/ru/art/museums/museums_of_ottawa_hull/519031-upsee.html" TargetMode="External"/><Relationship Id="rId4" Type="http://schemas.openxmlformats.org/officeDocument/2006/relationships/hyperlink" Target="http://chernykh.net/content/view/12/36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История создания компьютера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6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4572000" cy="344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Четвертое поколение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Микропроцессор</a:t>
            </a:r>
            <a:r>
              <a:rPr lang="ru-RU" dirty="0" smtClean="0"/>
              <a:t> — это миниатюрный мозг, работающий по программе, заложенной в его память.</a:t>
            </a:r>
            <a:endParaRPr lang="ru-RU" dirty="0"/>
          </a:p>
        </p:txBody>
      </p:sp>
      <p:pic>
        <p:nvPicPr>
          <p:cNvPr id="4" name="Рисунок 3" descr="evm1p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200400"/>
            <a:ext cx="4200783" cy="3124200"/>
          </a:xfrm>
          <a:prstGeom prst="rect">
            <a:avLst/>
          </a:prstGeom>
        </p:spPr>
      </p:pic>
      <p:pic>
        <p:nvPicPr>
          <p:cNvPr id="5" name="Рисунок 4" descr="pk_ist_lamp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343400"/>
            <a:ext cx="2665079" cy="1585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Пятое поколение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ЭВМ пятого поколения</a:t>
            </a:r>
            <a:r>
              <a:rPr lang="ru-RU" dirty="0" smtClean="0"/>
              <a:t> — это машины недалекого будущего. Основным их качеством должен быть высокий интеллектуальный уровень.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evm4pok_su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733800"/>
            <a:ext cx="3733800" cy="2851246"/>
          </a:xfrm>
          <a:prstGeom prst="rect">
            <a:avLst/>
          </a:prstGeom>
        </p:spPr>
      </p:pic>
      <p:pic>
        <p:nvPicPr>
          <p:cNvPr id="5" name="Рисунок 4" descr="evm5pok пятое покол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720924"/>
            <a:ext cx="3505200" cy="2912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01980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latin typeface="Arial Black" pitchFamily="34" charset="0"/>
              </a:rPr>
              <a:t>Ни одна другая машина в истории не привнесла в наш мир столь быстрых и глубоких изменений. </a:t>
            </a:r>
          </a:p>
          <a:p>
            <a:r>
              <a:rPr lang="ru-RU" sz="7400" dirty="0" smtClean="0">
                <a:latin typeface="Arial Black" pitchFamily="34" charset="0"/>
              </a:rPr>
              <a:t>Благодаря компьютерам стали возможными такие знаменательные достижения, как посадка аппаратов на поверхность Луны и исследование планет Солнечной системы. </a:t>
            </a:r>
          </a:p>
          <a:p>
            <a:r>
              <a:rPr lang="ru-RU" sz="7400" dirty="0" smtClean="0">
                <a:latin typeface="Arial Black" pitchFamily="34" charset="0"/>
              </a:rPr>
              <a:t>Компьютеры создают тысячи удобств и услуг в нашей повседневной жизни. </a:t>
            </a:r>
          </a:p>
          <a:p>
            <a:r>
              <a:rPr lang="ru-RU" sz="7400" dirty="0" smtClean="0">
                <a:latin typeface="Arial Black" pitchFamily="34" charset="0"/>
              </a:rPr>
              <a:t>Они управляют </a:t>
            </a:r>
            <a:r>
              <a:rPr lang="ru-RU" sz="7400" dirty="0" err="1" smtClean="0">
                <a:latin typeface="Arial Black" pitchFamily="34" charset="0"/>
              </a:rPr>
              <a:t>анестезионной</a:t>
            </a:r>
            <a:r>
              <a:rPr lang="ru-RU" sz="7400" dirty="0" smtClean="0">
                <a:latin typeface="Arial Black" pitchFamily="34" charset="0"/>
              </a:rPr>
              <a:t> аппаратурой в операционных, помогают детям учиться в школах, «изобретают» </a:t>
            </a:r>
            <a:r>
              <a:rPr lang="ru-RU" sz="7400" dirty="0" err="1" smtClean="0">
                <a:latin typeface="Arial Black" pitchFamily="34" charset="0"/>
              </a:rPr>
              <a:t>видеотрюки</a:t>
            </a:r>
            <a:r>
              <a:rPr lang="ru-RU" sz="7400" dirty="0" smtClean="0">
                <a:latin typeface="Arial Black" pitchFamily="34" charset="0"/>
              </a:rPr>
              <a:t> для кинематографа. </a:t>
            </a:r>
          </a:p>
          <a:p>
            <a:r>
              <a:rPr lang="ru-RU" sz="7400" dirty="0" smtClean="0">
                <a:latin typeface="Arial Black" pitchFamily="34" charset="0"/>
              </a:rPr>
              <a:t>Компьютеры взяли на себя функции пишущих машинок в редакциях газет и счетных аппаратов в банках. Они улучшают качество телевизионного изображения, управляют телефонными станциями и определяют цену покупок в кассе универсального магазина. </a:t>
            </a:r>
          </a:p>
          <a:p>
            <a:endParaRPr lang="ru-RU" sz="11200" dirty="0" smtClean="0">
              <a:latin typeface="Arial Black" pitchFamily="34" charset="0"/>
            </a:endParaRPr>
          </a:p>
          <a:p>
            <a:pPr algn="ctr"/>
            <a:r>
              <a:rPr lang="ru-RU" sz="11200" dirty="0" smtClean="0">
                <a:latin typeface="Arial Black" pitchFamily="34" charset="0"/>
              </a:rPr>
              <a:t>Иными словами, они столь прочно вошли в современную жизнь, что обойтись без них практически невозможно.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/>
              </a:rPr>
              <a:t>http://www.obyava.zp.ua/26520.html</a:t>
            </a:r>
            <a:r>
              <a:rPr lang="ru-RU" sz="1600" dirty="0" smtClean="0">
                <a:hlinkClick r:id="rId2"/>
              </a:rPr>
              <a:t>     компьютер</a:t>
            </a:r>
          </a:p>
          <a:p>
            <a:r>
              <a:rPr lang="en-US" sz="1600" dirty="0" smtClean="0">
                <a:hlinkClick r:id="rId2"/>
              </a:rPr>
              <a:t>http://images.yandex.ru/yandsearch?text=%D0%BA%D0%B0%D1%80%D1%82%D0%B8%D0%BD%D0%BA%D0%B8%20%D0%BF%D0%B5%D1%80%D0%B2%D0%BE%D0%B9%20%D0%AD%D0%92%D0%9C&amp;noreask=1&amp;img_url=upload.wikimedia.org%2Fwikipedia%2Fcommons%2F3%2F36%2FColossusRebuild_12.jpg&amp;pos=5&amp;rpt=simage&amp;lr=37</a:t>
            </a:r>
            <a:r>
              <a:rPr lang="ru-RU" sz="1600" dirty="0" smtClean="0"/>
              <a:t>  первая ЭВМ</a:t>
            </a:r>
          </a:p>
          <a:p>
            <a:r>
              <a:rPr lang="en-US" sz="1600" dirty="0" smtClean="0">
                <a:hlinkClick r:id="rId3"/>
              </a:rPr>
              <a:t>http://osvoenie-pk.ru/ustr_istoria.htm</a:t>
            </a:r>
            <a:r>
              <a:rPr lang="ru-RU" sz="1600" dirty="0" smtClean="0"/>
              <a:t> история возникновения компьютера</a:t>
            </a:r>
          </a:p>
          <a:p>
            <a:r>
              <a:rPr lang="en-US" sz="1600" dirty="0" smtClean="0">
                <a:hlinkClick r:id="rId4"/>
              </a:rPr>
              <a:t>http://chernykh.net/content/view/12/36/</a:t>
            </a:r>
            <a:r>
              <a:rPr lang="ru-RU" sz="1600" dirty="0" smtClean="0"/>
              <a:t> история </a:t>
            </a:r>
            <a:r>
              <a:rPr lang="ru-RU" sz="1600" dirty="0" err="1" smtClean="0"/>
              <a:t>коппьютера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http://pix.com.ua/ru/art/museums/museums_of_ottawa_hull/519031-upsee.html</a:t>
            </a:r>
            <a:r>
              <a:rPr lang="ru-RU" sz="1600" dirty="0" smtClean="0"/>
              <a:t> счеты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Первая счетная машина.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все времена людям надо было считать</a:t>
            </a:r>
            <a:endParaRPr lang="ru-RU" dirty="0"/>
          </a:p>
        </p:txBody>
      </p:sp>
      <p:pic>
        <p:nvPicPr>
          <p:cNvPr id="4" name="Рисунок 3" descr="sch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124200"/>
            <a:ext cx="4114800" cy="3015905"/>
          </a:xfrm>
          <a:prstGeom prst="rect">
            <a:avLst/>
          </a:prstGeom>
        </p:spPr>
      </p:pic>
      <p:pic>
        <p:nvPicPr>
          <p:cNvPr id="5" name="Рисунок 4" descr="b-5190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362200"/>
            <a:ext cx="28194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Первые вычислительные машины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algn="ctr"/>
            <a:r>
              <a:rPr lang="ru-RU" dirty="0" smtClean="0"/>
              <a:t>В конце XIX века Герман Холлерит в Америке изобрел счетно-перфорационные машины. В них использовались перфокарты для хранения числовой информации.</a:t>
            </a:r>
            <a:endParaRPr lang="ru-RU" dirty="0"/>
          </a:p>
        </p:txBody>
      </p:sp>
      <p:pic>
        <p:nvPicPr>
          <p:cNvPr id="4" name="Рисунок 3" descr="ev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8254" y="3886200"/>
            <a:ext cx="3865144" cy="2447925"/>
          </a:xfrm>
          <a:prstGeom prst="rect">
            <a:avLst/>
          </a:prstGeom>
        </p:spPr>
      </p:pic>
      <p:pic>
        <p:nvPicPr>
          <p:cNvPr id="5" name="Рисунок 4" descr="sch_mashi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65821"/>
            <a:ext cx="3429000" cy="245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Первые вычислительные машины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Г. Холлерит основал фирму по выпуску счетно-перфорационных машин, которая затем была преобразована в фирму </a:t>
            </a:r>
            <a:r>
              <a:rPr lang="ru-RU" b="1" dirty="0" smtClean="0"/>
              <a:t>IBM</a:t>
            </a:r>
            <a:r>
              <a:rPr lang="ru-RU" dirty="0" smtClean="0"/>
              <a:t> — ныне самого известного в мире производителя компьютеров.</a:t>
            </a:r>
            <a:endParaRPr lang="ru-RU" dirty="0"/>
          </a:p>
        </p:txBody>
      </p:sp>
      <p:pic>
        <p:nvPicPr>
          <p:cNvPr id="4" name="Рисунок 3" descr="sch_rel_mash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8084634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Первая ЭВМ</a:t>
            </a:r>
            <a:r>
              <a:rPr lang="ru-RU" dirty="0" smtClean="0"/>
              <a:t> —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r>
              <a:rPr lang="ru-RU" dirty="0" smtClean="0"/>
              <a:t>универсальная машина на электронных лампах построена в США в 1945 году.</a:t>
            </a:r>
            <a:endParaRPr lang="ru-RU" dirty="0"/>
          </a:p>
        </p:txBody>
      </p:sp>
      <p:pic>
        <p:nvPicPr>
          <p:cNvPr id="4" name="Рисунок 3" descr="evm1sh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948153"/>
            <a:ext cx="7086600" cy="4909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Первые ЭВМ в нашей стране.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нашей стране первая ЭВМ была создана в 1951 году. Называлась она МЭСМ — малая электронная счетная машина.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Конструктором МЭСМ был </a:t>
            </a: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Сергей Алексеевич Лебедев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ev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2092" y="4343400"/>
            <a:ext cx="369870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Электронно-вычислительную технику принято делить на поколения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evm1p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426" y="1524000"/>
            <a:ext cx="2971285" cy="2209800"/>
          </a:xfrm>
        </p:spPr>
      </p:pic>
      <p:pic>
        <p:nvPicPr>
          <p:cNvPr id="5" name="Рисунок 4" descr="evm3pok третье покол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667000"/>
            <a:ext cx="3758370" cy="2243138"/>
          </a:xfrm>
          <a:prstGeom prst="rect">
            <a:avLst/>
          </a:prstGeom>
        </p:spPr>
      </p:pic>
      <p:pic>
        <p:nvPicPr>
          <p:cNvPr id="6" name="Рисунок 5" descr="evm4p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26449" y="1600200"/>
            <a:ext cx="3317551" cy="2438400"/>
          </a:xfrm>
          <a:prstGeom prst="rect">
            <a:avLst/>
          </a:prstGeom>
        </p:spPr>
      </p:pic>
      <p:pic>
        <p:nvPicPr>
          <p:cNvPr id="7" name="Рисунок 6" descr="pk_ist_lamp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3810000"/>
            <a:ext cx="3048000" cy="2738144"/>
          </a:xfrm>
          <a:prstGeom prst="rect">
            <a:avLst/>
          </a:prstGeom>
        </p:spPr>
      </p:pic>
      <p:pic>
        <p:nvPicPr>
          <p:cNvPr id="8" name="Рисунок 7" descr="265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3526028"/>
            <a:ext cx="4038600" cy="3042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Второе поколение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evm2pok второе покол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371600"/>
            <a:ext cx="7309338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Третье поколение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evm3-1p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7209331" cy="4751604"/>
          </a:xfrm>
        </p:spPr>
      </p:pic>
      <p:sp>
        <p:nvSpPr>
          <p:cNvPr id="5" name="Прямоугольник 4"/>
          <p:cNvSpPr/>
          <p:nvPr/>
        </p:nvSpPr>
        <p:spPr>
          <a:xfrm>
            <a:off x="1143000" y="60198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Их назвали интегральными схемами (ИС)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250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История создания компьютера</vt:lpstr>
      <vt:lpstr>Первая счетная машина.</vt:lpstr>
      <vt:lpstr>Первые вычислительные машины</vt:lpstr>
      <vt:lpstr>Первые вычислительные машины</vt:lpstr>
      <vt:lpstr> Первая ЭВМ —   </vt:lpstr>
      <vt:lpstr>Первые ЭВМ в нашей стране.</vt:lpstr>
      <vt:lpstr>Электронно-вычислительную технику принято делить на поколения</vt:lpstr>
      <vt:lpstr>Второе поколение </vt:lpstr>
      <vt:lpstr>Третье поколение</vt:lpstr>
      <vt:lpstr>Четвертое поколение</vt:lpstr>
      <vt:lpstr>Пятое поколение</vt:lpstr>
      <vt:lpstr>Слайд 12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компьютера</dc:title>
  <dc:creator>андрей</dc:creator>
  <cp:lastModifiedBy>10400000505</cp:lastModifiedBy>
  <cp:revision>10</cp:revision>
  <dcterms:created xsi:type="dcterms:W3CDTF">2012-10-09T07:12:09Z</dcterms:created>
  <dcterms:modified xsi:type="dcterms:W3CDTF">2012-10-09T08:42:14Z</dcterms:modified>
</cp:coreProperties>
</file>