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A05F9-1C4B-4883-A6BE-CB3E08AC8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3918-3490-49F2-99AC-DEB65B17EE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A05F9-1C4B-4883-A6BE-CB3E08AC8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3918-3490-49F2-99AC-DEB65B17E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A05F9-1C4B-4883-A6BE-CB3E08AC8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3918-3490-49F2-99AC-DEB65B17E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A05F9-1C4B-4883-A6BE-CB3E08AC8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3918-3490-49F2-99AC-DEB65B17E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A05F9-1C4B-4883-A6BE-CB3E08AC8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3918-3490-49F2-99AC-DEB65B17EE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A05F9-1C4B-4883-A6BE-CB3E08AC8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3918-3490-49F2-99AC-DEB65B17E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A05F9-1C4B-4883-A6BE-CB3E08AC8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3918-3490-49F2-99AC-DEB65B17E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A05F9-1C4B-4883-A6BE-CB3E08AC8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3918-3490-49F2-99AC-DEB65B17E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A05F9-1C4B-4883-A6BE-CB3E08AC8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3918-3490-49F2-99AC-DEB65B17EE7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A05F9-1C4B-4883-A6BE-CB3E08AC8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3918-3490-49F2-99AC-DEB65B17E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A05F9-1C4B-4883-A6BE-CB3E08AC8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A3918-3490-49F2-99AC-DEB65B17EE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A05F9-1C4B-4883-A6BE-CB3E08AC8B3D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F5A3918-3490-49F2-99AC-DEB65B17EE7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Игра «Наоборот»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4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2357430"/>
            <a:ext cx="1738322" cy="3150709"/>
          </a:xfrm>
          <a:prstGeom prst="rect">
            <a:avLst/>
          </a:prstGeom>
        </p:spPr>
      </p:pic>
      <p:pic>
        <p:nvPicPr>
          <p:cNvPr id="5" name="Рисунок 4" descr="c4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2071678"/>
            <a:ext cx="2914667" cy="38862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Маленький</a:t>
            </a:r>
            <a:endParaRPr lang="ru-RU" dirty="0"/>
          </a:p>
        </p:txBody>
      </p:sp>
      <p:pic>
        <p:nvPicPr>
          <p:cNvPr id="4" name="Содержимое 3" descr="album_pic.ph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61872" y="1214422"/>
            <a:ext cx="4423166" cy="5014928"/>
          </a:xfrm>
        </p:spPr>
      </p:pic>
      <p:sp>
        <p:nvSpPr>
          <p:cNvPr id="5" name="TextBox 4"/>
          <p:cNvSpPr txBox="1"/>
          <p:nvPr/>
        </p:nvSpPr>
        <p:spPr>
          <a:xfrm>
            <a:off x="2857488" y="5929330"/>
            <a:ext cx="4572032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Большой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Больной</a:t>
            </a:r>
            <a:endParaRPr lang="ru-RU" dirty="0"/>
          </a:p>
        </p:txBody>
      </p:sp>
      <p:pic>
        <p:nvPicPr>
          <p:cNvPr id="4" name="Содержимое 3" descr="39070611-0e9b10b5d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1285860"/>
            <a:ext cx="4124331" cy="3571789"/>
          </a:xfrm>
        </p:spPr>
      </p:pic>
      <p:pic>
        <p:nvPicPr>
          <p:cNvPr id="5" name="Рисунок 4" descr="1313529266_zdorov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76725" y="3619500"/>
            <a:ext cx="4867275" cy="3238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5852" y="557214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Здоровый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Грустно</a:t>
            </a:r>
            <a:endParaRPr lang="ru-RU" dirty="0"/>
          </a:p>
        </p:txBody>
      </p:sp>
      <p:pic>
        <p:nvPicPr>
          <p:cNvPr id="4" name="Содержимое 3" descr="3190713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214422"/>
            <a:ext cx="4041910" cy="2714626"/>
          </a:xfrm>
        </p:spPr>
      </p:pic>
      <p:pic>
        <p:nvPicPr>
          <p:cNvPr id="5" name="Рисунок 4" descr="1314486248_evsibokfjphgnif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2095500"/>
            <a:ext cx="4648200" cy="476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1538" y="5000636"/>
            <a:ext cx="17568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/>
              <a:t>Весело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Чисто</a:t>
            </a:r>
            <a:endParaRPr lang="ru-RU" dirty="0"/>
          </a:p>
        </p:txBody>
      </p:sp>
      <p:pic>
        <p:nvPicPr>
          <p:cNvPr id="4" name="Содержимое 3" descr="94672094_7bd5677280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000108"/>
            <a:ext cx="3534194" cy="3133652"/>
          </a:xfrm>
        </p:spPr>
      </p:pic>
      <p:pic>
        <p:nvPicPr>
          <p:cNvPr id="5" name="Рисунок 4" descr="krim_hronika_512-1212_dacha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3386136"/>
            <a:ext cx="4959806" cy="34718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4857760"/>
            <a:ext cx="16761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Грязно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Высокий</a:t>
            </a:r>
            <a:endParaRPr lang="ru-RU" dirty="0"/>
          </a:p>
        </p:txBody>
      </p:sp>
      <p:pic>
        <p:nvPicPr>
          <p:cNvPr id="4" name="Содержимое 3" descr="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1670" y="1142984"/>
            <a:ext cx="5854617" cy="4381520"/>
          </a:xfrm>
        </p:spPr>
      </p:pic>
      <p:sp>
        <p:nvSpPr>
          <p:cNvPr id="5" name="TextBox 4"/>
          <p:cNvSpPr txBox="1"/>
          <p:nvPr/>
        </p:nvSpPr>
        <p:spPr>
          <a:xfrm>
            <a:off x="4286248" y="5786454"/>
            <a:ext cx="18325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Низкий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Прямая</a:t>
            </a:r>
            <a:endParaRPr lang="ru-RU" dirty="0"/>
          </a:p>
        </p:txBody>
      </p:sp>
      <p:pic>
        <p:nvPicPr>
          <p:cNvPr id="4" name="Содержимое 3" descr="Linii_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500174"/>
            <a:ext cx="3660788" cy="2767556"/>
          </a:xfrm>
        </p:spPr>
      </p:pic>
      <p:pic>
        <p:nvPicPr>
          <p:cNvPr id="5" name="Рисунок 4" descr="0014-013-Krivaja-Primenjaetsja-dlja-risovanija-krivyk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1785926"/>
            <a:ext cx="3696055" cy="22417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43372" y="5143512"/>
            <a:ext cx="1803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Кривая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Круглый</a:t>
            </a:r>
            <a:endParaRPr lang="ru-RU" dirty="0"/>
          </a:p>
        </p:txBody>
      </p:sp>
      <p:pic>
        <p:nvPicPr>
          <p:cNvPr id="4" name="Содержимое 3" descr="ball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1285860"/>
            <a:ext cx="3065463" cy="3065463"/>
          </a:xfrm>
        </p:spPr>
      </p:pic>
      <p:pic>
        <p:nvPicPr>
          <p:cNvPr id="5" name="Рисунок 4" descr="1326661427_rubik_cub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2786058"/>
            <a:ext cx="3452820" cy="34528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43108" y="5857892"/>
            <a:ext cx="2925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Квадратный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Легкий</a:t>
            </a:r>
            <a:endParaRPr lang="ru-RU" dirty="0"/>
          </a:p>
        </p:txBody>
      </p:sp>
      <p:pic>
        <p:nvPicPr>
          <p:cNvPr id="4" name="Содержимое 3" descr="0946657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57752" y="1142984"/>
            <a:ext cx="3810000" cy="2924175"/>
          </a:xfrm>
        </p:spPr>
      </p:pic>
      <p:pic>
        <p:nvPicPr>
          <p:cNvPr id="5" name="Рисунок 4" descr="girya45036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42" y="3357562"/>
            <a:ext cx="3412688" cy="27908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43504" y="5429264"/>
            <a:ext cx="21591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Тяжелый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20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Игра «Наоборот»</vt:lpstr>
      <vt:lpstr>Маленький</vt:lpstr>
      <vt:lpstr>Больной</vt:lpstr>
      <vt:lpstr>Грустно</vt:lpstr>
      <vt:lpstr>Чисто</vt:lpstr>
      <vt:lpstr>Высокий</vt:lpstr>
      <vt:lpstr>Прямая</vt:lpstr>
      <vt:lpstr>Круглый</vt:lpstr>
      <vt:lpstr>Легкий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«Наоборот»</dc:title>
  <dc:creator>Дом</dc:creator>
  <cp:lastModifiedBy>Дом</cp:lastModifiedBy>
  <cp:revision>5</cp:revision>
  <dcterms:created xsi:type="dcterms:W3CDTF">2013-04-08T15:02:22Z</dcterms:created>
  <dcterms:modified xsi:type="dcterms:W3CDTF">2013-04-08T15:50:28Z</dcterms:modified>
</cp:coreProperties>
</file>