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4DFC-6EAE-42B1-A903-70CA715E0AF8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2398-1148-4142-83FF-520B652FD4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ru-RU" dirty="0" smtClean="0"/>
              <a:t>Игра «Продолжи ряд»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Умная_со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000240"/>
            <a:ext cx="2747970" cy="3934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24634_d27d9b89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1325867" cy="1428736"/>
          </a:xfrm>
        </p:spPr>
      </p:pic>
      <p:pic>
        <p:nvPicPr>
          <p:cNvPr id="5" name="Рисунок 4" descr="74435904_3641949_9582404d57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500042"/>
            <a:ext cx="1643074" cy="1401429"/>
          </a:xfrm>
          <a:prstGeom prst="rect">
            <a:avLst/>
          </a:prstGeom>
        </p:spPr>
      </p:pic>
      <p:pic>
        <p:nvPicPr>
          <p:cNvPr id="6" name="Рисунок 5" descr="6039087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642918"/>
            <a:ext cx="892385" cy="1121086"/>
          </a:xfrm>
          <a:prstGeom prst="rect">
            <a:avLst/>
          </a:prstGeom>
        </p:spPr>
      </p:pic>
      <p:pic>
        <p:nvPicPr>
          <p:cNvPr id="7" name="Рисунок 6" descr="db1034aae003d5957a4cf45662788a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0" y="642918"/>
            <a:ext cx="1357069" cy="1219193"/>
          </a:xfrm>
          <a:prstGeom prst="rect">
            <a:avLst/>
          </a:prstGeom>
        </p:spPr>
      </p:pic>
      <p:pic>
        <p:nvPicPr>
          <p:cNvPr id="8" name="Рисунок 7" descr="0_24634_d27d9b89_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0" y="500042"/>
            <a:ext cx="1222744" cy="1317612"/>
          </a:xfrm>
          <a:prstGeom prst="rect">
            <a:avLst/>
          </a:prstGeom>
        </p:spPr>
      </p:pic>
      <p:pic>
        <p:nvPicPr>
          <p:cNvPr id="9" name="Рисунок 8" descr="74435904_3641949_9582404d578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15140" y="642918"/>
            <a:ext cx="2000224" cy="1500168"/>
          </a:xfrm>
          <a:prstGeom prst="rect">
            <a:avLst/>
          </a:prstGeom>
        </p:spPr>
      </p:pic>
      <p:pic>
        <p:nvPicPr>
          <p:cNvPr id="10" name="Рисунок 9" descr="60390874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82" y="1928802"/>
            <a:ext cx="1326829" cy="1666870"/>
          </a:xfrm>
          <a:prstGeom prst="rect">
            <a:avLst/>
          </a:prstGeom>
        </p:spPr>
      </p:pic>
      <p:pic>
        <p:nvPicPr>
          <p:cNvPr id="11" name="Рисунок 10" descr="db1034aae003d5957a4cf45662788ae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00166" y="2143116"/>
            <a:ext cx="1962143" cy="1470030"/>
          </a:xfrm>
          <a:prstGeom prst="rect">
            <a:avLst/>
          </a:prstGeom>
        </p:spPr>
      </p:pic>
      <p:pic>
        <p:nvPicPr>
          <p:cNvPr id="12" name="Содержимое 3" descr="0_24634_d27d9b8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071678"/>
            <a:ext cx="1325867" cy="1428736"/>
          </a:xfrm>
          <a:prstGeom prst="rect">
            <a:avLst/>
          </a:prstGeom>
        </p:spPr>
      </p:pic>
      <p:pic>
        <p:nvPicPr>
          <p:cNvPr id="13" name="Рисунок 12" descr="74435904_3641949_9582404d57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2071678"/>
            <a:ext cx="1643074" cy="1401429"/>
          </a:xfrm>
          <a:prstGeom prst="rect">
            <a:avLst/>
          </a:prstGeom>
        </p:spPr>
      </p:pic>
      <p:pic>
        <p:nvPicPr>
          <p:cNvPr id="14" name="Рисунок 13" descr="6039087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2214554"/>
            <a:ext cx="892385" cy="1121086"/>
          </a:xfrm>
          <a:prstGeom prst="rect">
            <a:avLst/>
          </a:prstGeom>
        </p:spPr>
      </p:pic>
      <p:pic>
        <p:nvPicPr>
          <p:cNvPr id="15" name="Рисунок 14" descr="db1034aae003d5957a4cf45662788a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2285992"/>
            <a:ext cx="1357069" cy="1219193"/>
          </a:xfrm>
          <a:prstGeom prst="rect">
            <a:avLst/>
          </a:prstGeom>
        </p:spPr>
      </p:pic>
      <p:pic>
        <p:nvPicPr>
          <p:cNvPr id="16" name="Содержимое 3" descr="0_24634_d27d9b8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714752"/>
            <a:ext cx="1325867" cy="1428736"/>
          </a:xfrm>
          <a:prstGeom prst="rect">
            <a:avLst/>
          </a:prstGeom>
        </p:spPr>
      </p:pic>
      <p:pic>
        <p:nvPicPr>
          <p:cNvPr id="17" name="Рисунок 16" descr="74435904_3641949_9582404d57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786190"/>
            <a:ext cx="1643074" cy="1401429"/>
          </a:xfrm>
          <a:prstGeom prst="rect">
            <a:avLst/>
          </a:prstGeom>
        </p:spPr>
      </p:pic>
      <p:pic>
        <p:nvPicPr>
          <p:cNvPr id="18" name="Рисунок 17" descr="6039087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4000504"/>
            <a:ext cx="892385" cy="1121086"/>
          </a:xfrm>
          <a:prstGeom prst="rect">
            <a:avLst/>
          </a:prstGeom>
        </p:spPr>
      </p:pic>
      <p:pic>
        <p:nvPicPr>
          <p:cNvPr id="19" name="Рисунок 18" descr="db1034aae003d5957a4cf45662788a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3857628"/>
            <a:ext cx="1357069" cy="1219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457325" cy="1428750"/>
          </a:xfrm>
        </p:spPr>
      </p:pic>
      <p:pic>
        <p:nvPicPr>
          <p:cNvPr id="5" name="Рисунок 4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643050"/>
            <a:ext cx="1859280" cy="1776984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357562"/>
            <a:ext cx="2162175" cy="1428750"/>
          </a:xfrm>
          <a:prstGeom prst="rect">
            <a:avLst/>
          </a:prstGeom>
        </p:spPr>
      </p:pic>
      <p:pic>
        <p:nvPicPr>
          <p:cNvPr id="7" name="Рисунок 6" descr="i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929198"/>
            <a:ext cx="1457325" cy="1428750"/>
          </a:xfrm>
          <a:prstGeom prst="rect">
            <a:avLst/>
          </a:prstGeom>
        </p:spPr>
      </p:pic>
      <p:pic>
        <p:nvPicPr>
          <p:cNvPr id="8" name="Рисунок 7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0"/>
            <a:ext cx="1859280" cy="1776984"/>
          </a:xfrm>
          <a:prstGeom prst="rect">
            <a:avLst/>
          </a:prstGeom>
        </p:spPr>
      </p:pic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4546" y="1857364"/>
            <a:ext cx="2162175" cy="1428750"/>
          </a:xfrm>
          <a:prstGeom prst="rect">
            <a:avLst/>
          </a:prstGeom>
        </p:spPr>
      </p:pic>
      <p:pic>
        <p:nvPicPr>
          <p:cNvPr id="10" name="Рисунок 9" descr="i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643314"/>
            <a:ext cx="1457325" cy="1428750"/>
          </a:xfrm>
          <a:prstGeom prst="rect">
            <a:avLst/>
          </a:prstGeom>
        </p:spPr>
      </p:pic>
      <p:pic>
        <p:nvPicPr>
          <p:cNvPr id="11" name="Рисунок 10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5081016"/>
            <a:ext cx="1859280" cy="1776984"/>
          </a:xfrm>
          <a:prstGeom prst="rect">
            <a:avLst/>
          </a:prstGeom>
        </p:spPr>
      </p:pic>
      <p:pic>
        <p:nvPicPr>
          <p:cNvPr id="12" name="Содержимое 3" descr="i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785926"/>
            <a:ext cx="1457325" cy="1428750"/>
          </a:xfrm>
          <a:prstGeom prst="rect">
            <a:avLst/>
          </a:prstGeom>
        </p:spPr>
      </p:pic>
      <p:pic>
        <p:nvPicPr>
          <p:cNvPr id="13" name="Рисунок 12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357562"/>
            <a:ext cx="1859280" cy="1776984"/>
          </a:xfrm>
          <a:prstGeom prst="rect">
            <a:avLst/>
          </a:prstGeom>
        </p:spPr>
      </p:pic>
      <p:pic>
        <p:nvPicPr>
          <p:cNvPr id="14" name="Рисунок 13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0"/>
            <a:ext cx="2162175" cy="1428750"/>
          </a:xfrm>
          <a:prstGeom prst="rect">
            <a:avLst/>
          </a:prstGeom>
        </p:spPr>
      </p:pic>
      <p:pic>
        <p:nvPicPr>
          <p:cNvPr id="15" name="Содержимое 3" descr="i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14290"/>
            <a:ext cx="1457325" cy="1428750"/>
          </a:xfrm>
          <a:prstGeom prst="rect">
            <a:avLst/>
          </a:prstGeom>
        </p:spPr>
      </p:pic>
      <p:pic>
        <p:nvPicPr>
          <p:cNvPr id="16" name="Рисунок 15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1714488"/>
            <a:ext cx="1859280" cy="1776984"/>
          </a:xfrm>
          <a:prstGeom prst="rect">
            <a:avLst/>
          </a:prstGeom>
        </p:spPr>
      </p:pic>
      <p:pic>
        <p:nvPicPr>
          <p:cNvPr id="17" name="Рисунок 1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5143512"/>
            <a:ext cx="2162175" cy="1428750"/>
          </a:xfrm>
          <a:prstGeom prst="rect">
            <a:avLst/>
          </a:prstGeom>
        </p:spPr>
      </p:pic>
      <p:pic>
        <p:nvPicPr>
          <p:cNvPr id="18" name="Рисунок 17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3571876"/>
            <a:ext cx="2162175" cy="1428750"/>
          </a:xfrm>
          <a:prstGeom prst="rect">
            <a:avLst/>
          </a:prstGeom>
        </p:spPr>
      </p:pic>
      <p:pic>
        <p:nvPicPr>
          <p:cNvPr id="19" name="Содержимое 3" descr="i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072074"/>
            <a:ext cx="14573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Игра «Продолжи ряд»</vt:lpstr>
      <vt:lpstr>Слайд 2</vt:lpstr>
      <vt:lpstr>Слайд 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«Продолжи ряд»</dc:title>
  <dc:creator>Дом</dc:creator>
  <cp:lastModifiedBy>Дом</cp:lastModifiedBy>
  <cp:revision>8</cp:revision>
  <dcterms:created xsi:type="dcterms:W3CDTF">2013-04-09T16:46:28Z</dcterms:created>
  <dcterms:modified xsi:type="dcterms:W3CDTF">2013-04-09T17:57:19Z</dcterms:modified>
</cp:coreProperties>
</file>