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9F883-2F7E-4732-8CB3-73B2D197D466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533E8-EEAD-4EF5-B286-90F6D2E62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9D03-A1F1-4DE1-B346-3BC4AF561183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3;&#1072;&#1074;&#1085;&#1099;&#1081;\Desktop\&#1041;&#1072;&#1088;&#1073;&#1072;&#1088;&#1080;&#1082;&#1080;%20&#1080;%20&#1051;&#1102;&#1073;&#1072;&#1096;&#1072;%20-%20&#1044;&#1072;&#1074;&#1072;&#1081;&#1090;&#1077;%20&#1073;&#1091;&#1076;&#1077;&#1084;%20&#1089;&#1095;&#1072;&#1089;&#1090;&#1083;&#1080;&#1074;&#1099;&#1084;&#1080;%20(&#1053;&#1086;&#1074;&#1086;&#1075;&#1086;&#1076;&#1085;&#1103;&#1103;)%20(mp3ostrov.com)%2000_00_00-00_00_23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3500438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 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166"/>
            <a:ext cx="4762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14480" y="3643314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   математика</a:t>
            </a:r>
          </a:p>
          <a:p>
            <a:r>
              <a:rPr lang="ru-RU" sz="7200" dirty="0">
                <a:latin typeface="Monotype Corsiva" pitchFamily="66" charset="0"/>
              </a:rPr>
              <a:t> </a:t>
            </a:r>
            <a:r>
              <a:rPr lang="ru-RU" sz="7200" dirty="0" smtClean="0">
                <a:latin typeface="Monotype Corsiva" pitchFamily="66" charset="0"/>
              </a:rPr>
              <a:t>                  </a:t>
            </a:r>
            <a:r>
              <a:rPr lang="ru-RU" sz="2800" dirty="0" smtClean="0">
                <a:latin typeface="Monotype Corsiva" pitchFamily="66" charset="0"/>
              </a:rPr>
              <a:t>4 класс.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2879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142852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571876"/>
            <a:ext cx="214314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15174" y="4794198"/>
            <a:ext cx="1928826" cy="20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9124" y="0"/>
            <a:ext cx="121444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43802" y="3071810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77060" y="0"/>
            <a:ext cx="2166940" cy="30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43108" y="4905378"/>
            <a:ext cx="1643074" cy="19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857752" y="5072074"/>
            <a:ext cx="141921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57356" y="1643050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Математика </a:t>
            </a:r>
            <a:r>
              <a:rPr lang="ru-RU" sz="3200" b="1" i="1" dirty="0">
                <a:latin typeface="Monotype Corsiva" pitchFamily="66" charset="0"/>
              </a:rPr>
              <a:t>и сказка- 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 Как связать?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Где взять подсказку?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Если есть к тому стремленье,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      Надо делать заключенье: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sz="3200" b="1" i="1" dirty="0">
                <a:latin typeface="Monotype Corsiva" pitchFamily="66" charset="0"/>
              </a:rPr>
              <a:t>     Сказка - ложь, да в ней намек- 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sz="3200" b="1" i="1" dirty="0">
                <a:latin typeface="Monotype Corsiva" pitchFamily="66" charset="0"/>
              </a:rPr>
              <a:t>     Математикам  урок!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3" name="Барбарики и Любаша - Давайте будем счастливыми (Новогодняя) (mp3ostrov.com) 00_00_00-00_00_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screen"/>
          <a:stretch>
            <a:fillRect/>
          </a:stretch>
        </p:blipFill>
        <p:spPr>
          <a:xfrm>
            <a:off x="664370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810" y="24288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sz="9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43042" y="150017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Сколько времени никто не беспокоил</a:t>
            </a:r>
          </a:p>
          <a:p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                                          царство </a:t>
            </a:r>
            <a:r>
              <a:rPr lang="ru-RU" sz="2800" b="1" dirty="0" err="1" smtClean="0">
                <a:latin typeface="Monotype Corsiva" pitchFamily="66" charset="0"/>
              </a:rPr>
              <a:t>Дадона</a:t>
            </a:r>
            <a:r>
              <a:rPr lang="ru-RU" sz="2800" b="1" dirty="0" smtClean="0">
                <a:latin typeface="Monotype Corsiva" pitchFamily="66" charset="0"/>
              </a:rPr>
              <a:t>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4786322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42886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За скольких человек работал </a:t>
            </a:r>
            <a:r>
              <a:rPr lang="ru-RU" sz="2800" b="1" dirty="0" err="1" smtClean="0">
                <a:latin typeface="Monotype Corsiva" pitchFamily="66" charset="0"/>
              </a:rPr>
              <a:t>Балда</a:t>
            </a:r>
            <a:r>
              <a:rPr lang="ru-RU" sz="2800" b="1" dirty="0" smtClean="0">
                <a:latin typeface="Monotype Corsiva" pitchFamily="66" charset="0"/>
              </a:rPr>
              <a:t>  у  попа?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478632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2928934"/>
            <a:ext cx="65008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Сколько глаз было у ткачихи с поварихой, с сватьей бабой </a:t>
            </a:r>
            <a:r>
              <a:rPr lang="ru-RU" sz="2800" b="1" dirty="0" err="1" smtClean="0">
                <a:latin typeface="Monotype Corsiva" pitchFamily="66" charset="0"/>
              </a:rPr>
              <a:t>Бабарихой</a:t>
            </a:r>
            <a:r>
              <a:rPr lang="ru-RU" sz="2800" b="1" dirty="0" smtClean="0">
                <a:latin typeface="Monotype Corsiva" pitchFamily="66" charset="0"/>
              </a:rPr>
              <a:t>, когда они сидели около царя и на него глядели?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6248" y="478632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71604" y="642918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Математика </a:t>
            </a:r>
            <a:r>
              <a:rPr lang="ru-RU" sz="3600" b="1" i="1" dirty="0">
                <a:latin typeface="Monotype Corsiva" pitchFamily="66" charset="0"/>
              </a:rPr>
              <a:t>для всех важна!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</a:t>
            </a:r>
            <a:r>
              <a:rPr lang="ru-RU" sz="3600" b="1" i="1" dirty="0">
                <a:latin typeface="Monotype Corsiva" pitchFamily="66" charset="0"/>
              </a:rPr>
              <a:t>Движет бизнесом она!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Если </a:t>
            </a:r>
            <a:r>
              <a:rPr lang="ru-RU" sz="3600" b="1" i="1" dirty="0">
                <a:latin typeface="Monotype Corsiva" pitchFamily="66" charset="0"/>
              </a:rPr>
              <a:t>правильный расчет,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 И </a:t>
            </a:r>
            <a:r>
              <a:rPr lang="ru-RU" sz="3600" b="1" i="1" dirty="0">
                <a:latin typeface="Monotype Corsiva" pitchFamily="66" charset="0"/>
              </a:rPr>
              <a:t>вести всему учет,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То</a:t>
            </a:r>
            <a:r>
              <a:rPr lang="ru-RU" sz="3600" b="1" i="1" dirty="0">
                <a:latin typeface="Monotype Corsiva" pitchFamily="66" charset="0"/>
              </a:rPr>
              <a:t>, конечно, улыбнется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  Госпожа </a:t>
            </a:r>
            <a:r>
              <a:rPr lang="ru-RU" sz="3600" b="1" i="1" dirty="0">
                <a:latin typeface="Monotype Corsiva" pitchFamily="66" charset="0"/>
              </a:rPr>
              <a:t>Удача вам.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</a:t>
            </a:r>
            <a:r>
              <a:rPr lang="ru-RU" sz="3600" b="1" i="1" dirty="0" smtClean="0">
                <a:latin typeface="Monotype Corsiva" pitchFamily="66" charset="0"/>
              </a:rPr>
              <a:t>     И </a:t>
            </a:r>
            <a:r>
              <a:rPr lang="ru-RU" sz="3600" b="1" i="1" dirty="0">
                <a:latin typeface="Monotype Corsiva" pitchFamily="66" charset="0"/>
              </a:rPr>
              <a:t>тогда вы заживете, 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</a:t>
            </a:r>
            <a:r>
              <a:rPr lang="ru-RU" sz="3600" b="1" i="1" dirty="0" smtClean="0">
                <a:latin typeface="Monotype Corsiva" pitchFamily="66" charset="0"/>
              </a:rPr>
              <a:t>  Как </a:t>
            </a:r>
            <a:r>
              <a:rPr lang="ru-RU" sz="3600" b="1" i="1" dirty="0" err="1">
                <a:latin typeface="Monotype Corsiva" pitchFamily="66" charset="0"/>
              </a:rPr>
              <a:t>Гвидон</a:t>
            </a:r>
            <a:r>
              <a:rPr lang="ru-RU" sz="3600" b="1" i="1" dirty="0">
                <a:latin typeface="Monotype Corsiva" pitchFamily="66" charset="0"/>
              </a:rPr>
              <a:t> и царь </a:t>
            </a:r>
            <a:r>
              <a:rPr lang="ru-RU" sz="3600" b="1" i="1" dirty="0" err="1">
                <a:latin typeface="Monotype Corsiva" pitchFamily="66" charset="0"/>
              </a:rPr>
              <a:t>Салтан</a:t>
            </a:r>
            <a:r>
              <a:rPr lang="ru-RU" sz="3600" b="1" i="1" dirty="0">
                <a:latin typeface="Monotype Corsiva" pitchFamily="66" charset="0"/>
              </a:rPr>
              <a:t>!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5000636"/>
            <a:ext cx="25717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42886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100</Words>
  <Application>Microsoft Office PowerPoint</Application>
  <PresentationFormat>Экран (4:3)</PresentationFormat>
  <Paragraphs>22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15</cp:revision>
  <dcterms:created xsi:type="dcterms:W3CDTF">2011-11-29T15:57:26Z</dcterms:created>
  <dcterms:modified xsi:type="dcterms:W3CDTF">2014-01-04T16:27:14Z</dcterms:modified>
</cp:coreProperties>
</file>