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87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7" r:id="rId15"/>
    <p:sldId id="278" r:id="rId16"/>
    <p:sldId id="269" r:id="rId17"/>
    <p:sldId id="271" r:id="rId18"/>
    <p:sldId id="272" r:id="rId19"/>
    <p:sldId id="274" r:id="rId20"/>
    <p:sldId id="276" r:id="rId21"/>
    <p:sldId id="280" r:id="rId22"/>
    <p:sldId id="282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3F46B-7F3B-4ECF-BD5B-95B747D44EBE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87CC5-623D-4659-9FC2-6AFA6CC1C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9D80-00CA-40AD-852B-5B38D602E58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75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9D32F8-53FA-493A-9CF4-99D4C3138F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D2ADE-B541-47E3-A636-548068CF0A4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3D73-711E-4D9D-9A0E-0B5AC7462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 rot="1168143">
            <a:off x="6281738" y="766763"/>
            <a:ext cx="2098675" cy="1963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Ф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3635375" y="2997200"/>
            <a:ext cx="165735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И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 rot="-1080861">
            <a:off x="685800" y="1227138"/>
            <a:ext cx="1463675" cy="176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Р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 rot="-1145529">
            <a:off x="1192213" y="4230688"/>
            <a:ext cx="1441450" cy="174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К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 rot="1493300">
            <a:off x="6210300" y="3713163"/>
            <a:ext cx="1976438" cy="207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А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3305175" y="406400"/>
            <a:ext cx="1698625" cy="179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70" grpId="0" animBg="1"/>
      <p:bldP spid="11271" grpId="0" animBg="1"/>
      <p:bldP spid="112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/>
        </p:nvGraphicFramePr>
        <p:xfrm>
          <a:off x="468313" y="260350"/>
          <a:ext cx="8229600" cy="6264277"/>
        </p:xfrm>
        <a:graphic>
          <a:graphicData uri="http://schemas.openxmlformats.org/drawingml/2006/table">
            <a:tbl>
              <a:tblPr/>
              <a:tblGrid>
                <a:gridCol w="1176337"/>
                <a:gridCol w="1174750"/>
                <a:gridCol w="1176338"/>
                <a:gridCol w="1174750"/>
                <a:gridCol w="1176337"/>
                <a:gridCol w="1174750"/>
                <a:gridCol w="1176338"/>
              </a:tblGrid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65"/>
          <p:cNvGraphicFramePr>
            <a:graphicFrameLocks/>
          </p:cNvGraphicFramePr>
          <p:nvPr/>
        </p:nvGraphicFramePr>
        <p:xfrm>
          <a:off x="468313" y="260350"/>
          <a:ext cx="8229600" cy="6264277"/>
        </p:xfrm>
        <a:graphic>
          <a:graphicData uri="http://schemas.openxmlformats.org/drawingml/2006/table">
            <a:tbl>
              <a:tblPr/>
              <a:tblGrid>
                <a:gridCol w="1176337"/>
                <a:gridCol w="1174750"/>
                <a:gridCol w="1176338"/>
                <a:gridCol w="1174750"/>
                <a:gridCol w="1176337"/>
                <a:gridCol w="1174750"/>
                <a:gridCol w="1176338"/>
              </a:tblGrid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/>
        </p:nvGraphicFramePr>
        <p:xfrm>
          <a:off x="468313" y="260350"/>
          <a:ext cx="8229600" cy="6264277"/>
        </p:xfrm>
        <a:graphic>
          <a:graphicData uri="http://schemas.openxmlformats.org/drawingml/2006/table">
            <a:tbl>
              <a:tblPr/>
              <a:tblGrid>
                <a:gridCol w="1176337"/>
                <a:gridCol w="1174750"/>
                <a:gridCol w="1176338"/>
                <a:gridCol w="1174750"/>
                <a:gridCol w="1176337"/>
                <a:gridCol w="1174750"/>
                <a:gridCol w="1176338"/>
              </a:tblGrid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/>
        </p:nvGraphicFramePr>
        <p:xfrm>
          <a:off x="468313" y="260350"/>
          <a:ext cx="8229600" cy="6264277"/>
        </p:xfrm>
        <a:graphic>
          <a:graphicData uri="http://schemas.openxmlformats.org/drawingml/2006/table">
            <a:tbl>
              <a:tblPr/>
              <a:tblGrid>
                <a:gridCol w="1176337"/>
                <a:gridCol w="1174750"/>
                <a:gridCol w="1176338"/>
                <a:gridCol w="1174750"/>
                <a:gridCol w="1176337"/>
                <a:gridCol w="1174750"/>
                <a:gridCol w="1176338"/>
              </a:tblGrid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/>
        </p:nvGraphicFramePr>
        <p:xfrm>
          <a:off x="468313" y="260350"/>
          <a:ext cx="8229600" cy="6264277"/>
        </p:xfrm>
        <a:graphic>
          <a:graphicData uri="http://schemas.openxmlformats.org/drawingml/2006/table">
            <a:tbl>
              <a:tblPr/>
              <a:tblGrid>
                <a:gridCol w="1176337"/>
                <a:gridCol w="1174750"/>
                <a:gridCol w="1176338"/>
                <a:gridCol w="1174750"/>
                <a:gridCol w="1176337"/>
                <a:gridCol w="1174750"/>
                <a:gridCol w="1176338"/>
              </a:tblGrid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V="1">
            <a:off x="179388" y="188913"/>
            <a:ext cx="8713787" cy="64087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 flipV="1">
            <a:off x="179388" y="188913"/>
            <a:ext cx="8713787" cy="64087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684213" y="404813"/>
            <a:ext cx="7559675" cy="5905500"/>
          </a:xfrm>
          <a:prstGeom prst="ellips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26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4067175" y="188913"/>
            <a:ext cx="504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79388" y="2492375"/>
            <a:ext cx="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8893175" y="3068638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3995738" y="6669088"/>
            <a:ext cx="9350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 flipV="1">
            <a:off x="4787900" y="404813"/>
            <a:ext cx="1008063" cy="144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971550" y="1484313"/>
            <a:ext cx="504825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771775" y="6021388"/>
            <a:ext cx="647700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400" name="Picture 16" descr="A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188" y="1752600"/>
            <a:ext cx="28178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6 -0.36667 C -0.12465 -0.36667 0.0625 -0.19283 0.0625 0.02222 C 0.0625 0.23634 -0.12465 0.41111 -0.35416 0.41111 C -0.58402 0.41111 -0.77083 0.23634 -0.77083 0.02222 C -0.77083 -0.19283 -0.58402 -0.36667 -0.35416 -0.36667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583 -0.20116 C -0.79583 -0.31088 -0.70555 -0.4 -0.59514 -0.4 L -0.13055 -0.4 C -0.01944 -0.4 0.07084 -0.31088 0.07084 -0.20116 L 0.07084 0.25208 C 0.07084 0.3625 -0.01944 0.45555 -0.13055 0.45555 L -0.59514 0.45555 C -0.70555 0.45555 -0.79583 0.3625 -0.79583 0.25208 Z " pathEditMode="relative" rAng="0" ptsTypes="fFfFfFff">
                                      <p:cBhvr>
                                        <p:cTn id="10" dur="5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25 -0.42223 L 0.12084 0.48889 " pathEditMode="relative" ptsTypes="AA">
                                      <p:cBhvr>
                                        <p:cTn id="14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0.48889 L -0.8125 -0.42223 " pathEditMode="relative" ptsTypes="AA">
                                      <p:cBhvr>
                                        <p:cTn id="18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249 -0.42223 L -0.82916 0.48889 " pathEditMode="relative" ptsTypes="AA">
                                      <p:cBhvr>
                                        <p:cTn id="22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916 0.48889 L 0.12917 -0.43334 " pathEditMode="relative" ptsTypes="AA">
                                      <p:cBhvr>
                                        <p:cTn id="26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-0.43334 L -0.8125 0.47778 " pathEditMode="relative" ptsTypes="AA">
                                      <p:cBhvr>
                                        <p:cTn id="30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2648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8135938" cy="6143625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dirty="0">
                <a:solidFill>
                  <a:srgbClr val="FF0000"/>
                </a:solidFill>
              </a:rPr>
              <a:t>Найди единицы </a:t>
            </a:r>
            <a:r>
              <a:rPr lang="ru-RU" sz="8000" dirty="0" smtClean="0">
                <a:solidFill>
                  <a:srgbClr val="FF0000"/>
                </a:solidFill>
              </a:rPr>
              <a:t>длины</a:t>
            </a:r>
            <a:endParaRPr lang="ru-RU" sz="8000" dirty="0"/>
          </a:p>
          <a:p>
            <a:pPr>
              <a:defRPr/>
            </a:pPr>
            <a:r>
              <a:rPr lang="ru-RU" sz="8000" dirty="0"/>
              <a:t>   </a:t>
            </a: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кг   </a:t>
            </a:r>
            <a:r>
              <a:rPr lang="ru-RU" sz="8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</a:t>
            </a: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т   га  дм </a:t>
            </a:r>
            <a:endParaRPr lang="en-US" sz="8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8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 мг  </a:t>
            </a: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см  л  мл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72675" y="2224088"/>
            <a:ext cx="8540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kern="0" dirty="0">
                <a:solidFill>
                  <a:srgbClr val="FF0066"/>
                </a:solidFill>
                <a:latin typeface="Arial"/>
              </a:rPr>
              <a:t>см</a:t>
            </a:r>
            <a:endParaRPr lang="ru-RU" sz="440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61575" y="3152775"/>
            <a:ext cx="9017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kern="0" dirty="0">
                <a:solidFill>
                  <a:srgbClr val="FF0066"/>
                </a:solidFill>
                <a:latin typeface="Arial"/>
              </a:rPr>
              <a:t>дм</a:t>
            </a:r>
            <a:endParaRPr lang="ru-RU" sz="4400" dirty="0">
              <a:solidFill>
                <a:srgbClr val="FF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14815E-6 L -0.81111 0.40948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58 -0.00092 L -0.50451 0.2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8" y="1268760"/>
            <a:ext cx="81369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332656"/>
            <a:ext cx="6552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   </a:t>
            </a:r>
            <a:r>
              <a:rPr lang="ru-RU" sz="6000" b="1" dirty="0" smtClean="0">
                <a:solidFill>
                  <a:srgbClr val="FF0000"/>
                </a:solidFill>
              </a:rPr>
              <a:t>Отрезок 10 см.</a:t>
            </a:r>
            <a:endParaRPr lang="ru-RU" sz="6000" dirty="0"/>
          </a:p>
        </p:txBody>
      </p:sp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1198561" y="2276873"/>
            <a:ext cx="4453559" cy="576064"/>
            <a:chOff x="4061462" y="4407242"/>
            <a:chExt cx="2812475" cy="23335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4120188" y="4508839"/>
              <a:ext cx="2645821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4061462" y="4407242"/>
              <a:ext cx="215856" cy="2079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658081" y="4432641"/>
              <a:ext cx="215856" cy="2079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2241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Учебник, с.62, № 1, 2, 3.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2514600"/>
          </a:xfrm>
        </p:spPr>
        <p:txBody>
          <a:bodyPr/>
          <a:lstStyle/>
          <a:p>
            <a:pPr eaLnBrk="1" hangingPunct="1"/>
            <a:r>
              <a:rPr lang="ru-RU" sz="9600" b="1" i="1" smtClean="0">
                <a:solidFill>
                  <a:schemeClr val="accent2"/>
                </a:solidFill>
                <a:latin typeface="Times New Roman" pitchFamily="18" charset="0"/>
              </a:rPr>
              <a:t>Дециметр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90600" y="3810000"/>
            <a:ext cx="7612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/>
              <a:t>1 дм = 10 см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WordArt 11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1649412" cy="268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А</a:t>
            </a:r>
          </a:p>
        </p:txBody>
      </p:sp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7451725" y="2276475"/>
            <a:ext cx="144145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А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6084888" y="2276475"/>
            <a:ext cx="122396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К</a:t>
            </a:r>
          </a:p>
        </p:txBody>
      </p:sp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1979613" y="2276475"/>
            <a:ext cx="153511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Ф</a:t>
            </a:r>
          </a:p>
        </p:txBody>
      </p:sp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4643438" y="2276475"/>
            <a:ext cx="1296987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И</a:t>
            </a:r>
          </a:p>
        </p:txBody>
      </p:sp>
      <p:sp>
        <p:nvSpPr>
          <p:cNvPr id="32785" name="WordArt 17"/>
          <p:cNvSpPr>
            <a:spLocks noChangeArrowheads="1" noChangeShapeType="1" noTextEdit="1"/>
          </p:cNvSpPr>
          <p:nvPr/>
        </p:nvSpPr>
        <p:spPr bwMode="auto">
          <a:xfrm>
            <a:off x="3419475" y="2276475"/>
            <a:ext cx="115252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1" grpId="0" animBg="1"/>
      <p:bldP spid="32782" grpId="0" animBg="1"/>
      <p:bldP spid="32783" grpId="0" animBg="1"/>
      <p:bldP spid="32784" grpId="0" animBg="1"/>
      <p:bldP spid="327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289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16832"/>
            <a:ext cx="57912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2209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362200" y="3048000"/>
            <a:ext cx="2590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876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685800" y="304800"/>
            <a:ext cx="7612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/>
              <a:t>1 дм = 10 см</a:t>
            </a:r>
          </a:p>
        </p:txBody>
      </p:sp>
      <p:sp>
        <p:nvSpPr>
          <p:cNvPr id="8" name="Арка 7"/>
          <p:cNvSpPr/>
          <p:nvPr/>
        </p:nvSpPr>
        <p:spPr>
          <a:xfrm>
            <a:off x="2286000" y="2667000"/>
            <a:ext cx="2743200" cy="609600"/>
          </a:xfrm>
          <a:prstGeom prst="blockArc">
            <a:avLst>
              <a:gd name="adj1" fmla="val 10830697"/>
              <a:gd name="adj2" fmla="val 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Тетрадь, с. 9, № 2, 3.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Где удобно использовать дециметр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 жизни.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645893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4165"/>
            <a:ext cx="2471146" cy="264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90" y="4581128"/>
            <a:ext cx="2268207" cy="181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2046136" cy="234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3970676" cy="164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13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можно измерить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 помощью дециметра?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3303"/>
            <a:ext cx="1536325" cy="17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67" y="4401337"/>
            <a:ext cx="2261988" cy="22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9" y="2322381"/>
            <a:ext cx="3024336" cy="182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9252"/>
            <a:ext cx="2229828" cy="222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15997"/>
            <a:ext cx="3093924" cy="244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49080"/>
            <a:ext cx="2467437" cy="251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76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Оцени свою работу на уроке!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6" y="151595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сегодня я узнал…</a:t>
            </a:r>
          </a:p>
          <a:p>
            <a:r>
              <a:rPr lang="ru-RU" sz="2400" b="1" i="1" dirty="0" smtClean="0"/>
              <a:t>было интересно…</a:t>
            </a:r>
          </a:p>
          <a:p>
            <a:r>
              <a:rPr lang="ru-RU" sz="2400" b="1" i="1" dirty="0" smtClean="0"/>
              <a:t>было трудно…</a:t>
            </a:r>
          </a:p>
          <a:p>
            <a:r>
              <a:rPr lang="ru-RU" sz="2400" b="1" i="1" dirty="0" smtClean="0"/>
              <a:t>я понял, что…</a:t>
            </a:r>
          </a:p>
          <a:p>
            <a:r>
              <a:rPr lang="ru-RU" sz="2400" b="1" i="1" dirty="0" smtClean="0"/>
              <a:t>теперь я могу…</a:t>
            </a:r>
          </a:p>
          <a:p>
            <a:r>
              <a:rPr lang="ru-RU" sz="2400" b="1" i="1" dirty="0" smtClean="0"/>
              <a:t>я научился…</a:t>
            </a:r>
          </a:p>
          <a:p>
            <a:r>
              <a:rPr lang="ru-RU" sz="2400" b="1" i="1" dirty="0" smtClean="0"/>
              <a:t>у меня получилось </a:t>
            </a:r>
          </a:p>
          <a:p>
            <a:r>
              <a:rPr lang="ru-RU" sz="2400" b="1" i="1" dirty="0" smtClean="0"/>
              <a:t>меня удивило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6583"/>
            <a:ext cx="15795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68" y="2099604"/>
            <a:ext cx="1578258" cy="15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67" y="4192381"/>
            <a:ext cx="152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861927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97" y="3517950"/>
            <a:ext cx="2133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5737322"/>
            <a:ext cx="2431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Требуется помощь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5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Инна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458788"/>
            <a:ext cx="9144000" cy="7559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4383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17138" cy="6858000"/>
          </a:xfrm>
          <a:prstGeom prst="rect">
            <a:avLst/>
          </a:prstGeom>
          <a:noFill/>
        </p:spPr>
      </p:pic>
      <p:pic>
        <p:nvPicPr>
          <p:cNvPr id="5" name="Picture 4" descr="j0326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484313"/>
            <a:ext cx="3313112" cy="3868737"/>
          </a:xfrm>
          <a:prstGeom prst="rect">
            <a:avLst/>
          </a:prstGeom>
          <a:noFill/>
        </p:spPr>
      </p:pic>
      <p:pic>
        <p:nvPicPr>
          <p:cNvPr id="6" name="Picture 5" descr="j0326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2492375"/>
            <a:ext cx="2376488" cy="2986088"/>
          </a:xfrm>
          <a:prstGeom prst="rect">
            <a:avLst/>
          </a:prstGeom>
          <a:noFill/>
          <a:ln/>
        </p:spPr>
      </p:pic>
      <p:pic>
        <p:nvPicPr>
          <p:cNvPr id="8" name="Picture 6" descr="j0326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716338"/>
            <a:ext cx="12890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j0326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05263"/>
            <a:ext cx="150653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j04366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3663" y="4652963"/>
            <a:ext cx="14636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j04366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35600" y="4868863"/>
            <a:ext cx="14636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j04366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300788" y="5157788"/>
            <a:ext cx="1944687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6659563" y="404813"/>
            <a:ext cx="1619250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j01935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4033838" cy="6858000"/>
          </a:xfrm>
          <a:prstGeom prst="rect">
            <a:avLst/>
          </a:prstGeom>
          <a:noFill/>
        </p:spPr>
      </p:pic>
      <p:pic>
        <p:nvPicPr>
          <p:cNvPr id="3" name="Picture 5" descr="j0238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981075"/>
            <a:ext cx="3651250" cy="2663825"/>
          </a:xfrm>
          <a:prstGeom prst="rect">
            <a:avLst/>
          </a:prstGeom>
          <a:noFill/>
          <a:ln/>
        </p:spPr>
      </p:pic>
      <p:pic>
        <p:nvPicPr>
          <p:cNvPr id="4" name="Picture 4" descr="j02382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221163"/>
            <a:ext cx="3733800" cy="2373312"/>
          </a:xfrm>
          <a:prstGeom prst="rect">
            <a:avLst/>
          </a:prstGeom>
          <a:noFill/>
        </p:spPr>
      </p:pic>
      <p:pic>
        <p:nvPicPr>
          <p:cNvPr id="5" name="Picture 16" descr="j04381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7900" y="188913"/>
            <a:ext cx="1816100" cy="1504950"/>
          </a:xfrm>
          <a:prstGeom prst="rect">
            <a:avLst/>
          </a:prstGeom>
          <a:noFill/>
        </p:spPr>
      </p:pic>
      <p:pic>
        <p:nvPicPr>
          <p:cNvPr id="6" name="Picture 15" descr="j04381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7900" y="3573463"/>
            <a:ext cx="1816100" cy="1504950"/>
          </a:xfrm>
          <a:prstGeom prst="rect">
            <a:avLst/>
          </a:prstGeom>
          <a:noFill/>
        </p:spPr>
      </p:pic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1331913" y="836613"/>
            <a:ext cx="2160587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j04388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</p:spPr>
      </p:pic>
      <p:pic>
        <p:nvPicPr>
          <p:cNvPr id="4" name="Picture 12" descr="j0438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581525"/>
            <a:ext cx="1763713" cy="1781175"/>
          </a:xfrm>
          <a:prstGeom prst="rect">
            <a:avLst/>
          </a:prstGeom>
          <a:noFill/>
        </p:spPr>
      </p:pic>
      <p:pic>
        <p:nvPicPr>
          <p:cNvPr id="5" name="Picture 9" descr="j0438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95513" y="4149725"/>
            <a:ext cx="1566862" cy="1781175"/>
          </a:xfrm>
          <a:prstGeom prst="rect">
            <a:avLst/>
          </a:prstGeom>
          <a:noFill/>
        </p:spPr>
      </p:pic>
      <p:pic>
        <p:nvPicPr>
          <p:cNvPr id="6" name="Picture 10" descr="j0438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1331913" y="4941888"/>
            <a:ext cx="1692275" cy="1916112"/>
          </a:xfrm>
          <a:prstGeom prst="rect">
            <a:avLst/>
          </a:prstGeom>
          <a:noFill/>
          <a:ln/>
        </p:spPr>
      </p:pic>
      <p:pic>
        <p:nvPicPr>
          <p:cNvPr id="7" name="Picture 11" descr="j0438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03575" y="4652963"/>
            <a:ext cx="1566863" cy="1781175"/>
          </a:xfrm>
          <a:prstGeom prst="rect">
            <a:avLst/>
          </a:prstGeom>
          <a:noFill/>
        </p:spPr>
      </p:pic>
      <p:pic>
        <p:nvPicPr>
          <p:cNvPr id="8" name="Picture 6" descr="j0438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484313"/>
            <a:ext cx="1258887" cy="1657350"/>
          </a:xfrm>
          <a:prstGeom prst="rect">
            <a:avLst/>
          </a:prstGeom>
          <a:noFill/>
        </p:spPr>
      </p:pic>
      <p:pic>
        <p:nvPicPr>
          <p:cNvPr id="9" name="Picture 7" descr="j0438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924175"/>
            <a:ext cx="1295400" cy="1512888"/>
          </a:xfrm>
          <a:prstGeom prst="rect">
            <a:avLst/>
          </a:prstGeom>
          <a:noFill/>
        </p:spPr>
      </p:pic>
      <p:pic>
        <p:nvPicPr>
          <p:cNvPr id="10" name="Picture 8" descr="j0438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76700"/>
            <a:ext cx="1440160" cy="1368425"/>
          </a:xfrm>
          <a:prstGeom prst="rect">
            <a:avLst/>
          </a:prstGeom>
          <a:noFill/>
        </p:spPr>
      </p:pic>
      <p:pic>
        <p:nvPicPr>
          <p:cNvPr id="11" name="Picture 4" descr="j0438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869160"/>
            <a:ext cx="1512887" cy="1664990"/>
          </a:xfrm>
          <a:prstGeom prst="rect">
            <a:avLst/>
          </a:prstGeom>
          <a:noFill/>
        </p:spPr>
      </p:pic>
      <p:pic>
        <p:nvPicPr>
          <p:cNvPr id="12" name="Picture 5" descr="j0438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157192"/>
            <a:ext cx="1584597" cy="1700808"/>
          </a:xfrm>
          <a:prstGeom prst="rect">
            <a:avLst/>
          </a:prstGeom>
          <a:noFill/>
        </p:spPr>
      </p:pic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1619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j01918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672013" cy="3825875"/>
          </a:xfrm>
          <a:prstGeom prst="rect">
            <a:avLst/>
          </a:prstGeom>
          <a:noFill/>
        </p:spPr>
      </p:pic>
      <p:pic>
        <p:nvPicPr>
          <p:cNvPr id="4" name="Picture 6" descr="j04366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05038"/>
            <a:ext cx="18256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4366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89363"/>
            <a:ext cx="18256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j04366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59113" y="3860800"/>
            <a:ext cx="18462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j04366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flipH="1">
            <a:off x="4787900" y="2636838"/>
            <a:ext cx="1846263" cy="1358900"/>
          </a:xfrm>
          <a:prstGeom prst="rect">
            <a:avLst/>
          </a:prstGeom>
          <a:noFill/>
          <a:ln/>
        </p:spPr>
      </p:pic>
      <p:pic>
        <p:nvPicPr>
          <p:cNvPr id="8" name="Picture 7" descr="j04366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4797425"/>
            <a:ext cx="225901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6372225" y="404813"/>
            <a:ext cx="1619250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2365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Group 2"/>
          <p:cNvGraphicFramePr>
            <a:graphicFrameLocks noGrp="1"/>
          </p:cNvGraphicFramePr>
          <p:nvPr>
            <p:ph/>
          </p:nvPr>
        </p:nvGraphicFramePr>
        <p:xfrm>
          <a:off x="468313" y="260350"/>
          <a:ext cx="8229600" cy="6264277"/>
        </p:xfrm>
        <a:graphic>
          <a:graphicData uri="http://schemas.openxmlformats.org/drawingml/2006/table">
            <a:tbl>
              <a:tblPr/>
              <a:tblGrid>
                <a:gridCol w="1176337"/>
                <a:gridCol w="1174750"/>
                <a:gridCol w="1176338"/>
                <a:gridCol w="1174750"/>
                <a:gridCol w="1176337"/>
                <a:gridCol w="1174750"/>
                <a:gridCol w="1176338"/>
              </a:tblGrid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175</Words>
  <Application>Microsoft Office PowerPoint</Application>
  <PresentationFormat>Экран (4:3)</PresentationFormat>
  <Paragraphs>100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Дециметр</vt:lpstr>
      <vt:lpstr>Слайд 20</vt:lpstr>
      <vt:lpstr> Где удобно использовать дециметр  в жизни.</vt:lpstr>
      <vt:lpstr>Что можно измерить  с помощью дециметра?</vt:lpstr>
      <vt:lpstr>Оцени свою работу на уроке!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Алексеевна</dc:creator>
  <cp:lastModifiedBy>Татьяна Алексеевна</cp:lastModifiedBy>
  <cp:revision>8</cp:revision>
  <dcterms:created xsi:type="dcterms:W3CDTF">2013-10-16T14:49:49Z</dcterms:created>
  <dcterms:modified xsi:type="dcterms:W3CDTF">2013-11-07T07:40:56Z</dcterms:modified>
</cp:coreProperties>
</file>