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24A01-CB31-4852-AF58-B0E00208AEB4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C9A40A-E0E8-433A-BDCA-903AEB0949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ОБЪЕКТЫ И ИХ СВОЙСТВА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877272"/>
            <a:ext cx="2592288" cy="432048"/>
          </a:xfrm>
        </p:spPr>
        <p:txBody>
          <a:bodyPr>
            <a:noAutofit/>
          </a:bodyPr>
          <a:lstStyle/>
          <a:p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Демотенко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Гюльзайря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Гайнуловна</a:t>
            </a:r>
            <a:endPara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СОШ №10 с.Пограничное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89261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Назови свойство, которое есть у всех этих объектов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дерево, белые, цветы, веточка, вишня, сакура, лепест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32240" y="2420888"/>
            <a:ext cx="1872207" cy="2448273"/>
          </a:xfrm>
          <a:prstGeom prst="rect">
            <a:avLst/>
          </a:prstGeom>
          <a:noFill/>
        </p:spPr>
      </p:pic>
      <p:pic>
        <p:nvPicPr>
          <p:cNvPr id="40964" name="Picture 4" descr="Эвкалипт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1484784"/>
            <a:ext cx="2520280" cy="2520280"/>
          </a:xfrm>
          <a:prstGeom prst="rect">
            <a:avLst/>
          </a:prstGeom>
          <a:noFill/>
        </p:spPr>
      </p:pic>
      <p:pic>
        <p:nvPicPr>
          <p:cNvPr id="40966" name="Picture 6" descr="http://www.forum-tvs.ru/uploads/1274297999/med_gallery_10624_368_10416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63888" y="4149080"/>
            <a:ext cx="2232249" cy="2420888"/>
          </a:xfrm>
          <a:prstGeom prst="rect">
            <a:avLst/>
          </a:prstGeom>
          <a:noFill/>
        </p:spPr>
      </p:pic>
      <p:pic>
        <p:nvPicPr>
          <p:cNvPr id="40968" name="Picture 8" descr="http://www.rupark.com/jpg113018065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2420888"/>
            <a:ext cx="2232248" cy="2769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76672"/>
            <a:ext cx="5904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Домашнее задание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№12 стр. 15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>
          <a:xfrm>
            <a:off x="6660232" y="2060848"/>
            <a:ext cx="2232248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436096" y="3933056"/>
            <a:ext cx="2448272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619672" y="3933056"/>
            <a:ext cx="2664296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11560" y="1916832"/>
            <a:ext cx="2016224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404664"/>
            <a:ext cx="2952328" cy="10081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9632" y="404664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Объект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1328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37170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149080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явления природы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2276872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животные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796136" y="4437112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фигуры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endCxn id="27" idx="7"/>
          </p:cNvCxnSpPr>
          <p:nvPr/>
        </p:nvCxnSpPr>
        <p:spPr>
          <a:xfrm flipH="1">
            <a:off x="2332515" y="1340768"/>
            <a:ext cx="1087357" cy="744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00192" y="1340768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36096" y="1484784"/>
            <a:ext cx="936104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203848" y="1484784"/>
            <a:ext cx="1080120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88224" y="40466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1227923055_mif-vasilek1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501008"/>
            <a:ext cx="2952824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BOOKS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707904" y="908720"/>
            <a:ext cx="1820862" cy="1244600"/>
          </a:xfrm>
          <a:prstGeom prst="rect">
            <a:avLst/>
          </a:prstGeom>
          <a:noFill/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516216" y="2924944"/>
            <a:ext cx="2214563" cy="3519488"/>
            <a:chOff x="2688" y="1572"/>
            <a:chExt cx="1395" cy="1977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88" y="1572"/>
              <a:ext cx="1395" cy="1977"/>
            </a:xfrm>
            <a:prstGeom prst="rect">
              <a:avLst/>
            </a:prstGeom>
            <a:solidFill>
              <a:srgbClr val="F8B58C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363" y="2436"/>
              <a:ext cx="532" cy="308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353" y="0"/>
                </a:cxn>
                <a:cxn ang="0">
                  <a:pos x="1064" y="183"/>
                </a:cxn>
                <a:cxn ang="0">
                  <a:pos x="747" y="616"/>
                </a:cxn>
                <a:cxn ang="0">
                  <a:pos x="0" y="415"/>
                </a:cxn>
              </a:cxnLst>
              <a:rect l="0" t="0" r="r" b="b"/>
              <a:pathLst>
                <a:path w="1064" h="616">
                  <a:moveTo>
                    <a:pt x="0" y="415"/>
                  </a:moveTo>
                  <a:lnTo>
                    <a:pt x="353" y="0"/>
                  </a:lnTo>
                  <a:lnTo>
                    <a:pt x="1064" y="183"/>
                  </a:lnTo>
                  <a:lnTo>
                    <a:pt x="747" y="616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6BD6EA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41" y="2595"/>
              <a:ext cx="920" cy="870"/>
            </a:xfrm>
            <a:custGeom>
              <a:avLst/>
              <a:gdLst/>
              <a:ahLst/>
              <a:cxnLst>
                <a:cxn ang="0">
                  <a:pos x="1639" y="233"/>
                </a:cxn>
                <a:cxn ang="0">
                  <a:pos x="1632" y="226"/>
                </a:cxn>
                <a:cxn ang="0">
                  <a:pos x="1626" y="228"/>
                </a:cxn>
                <a:cxn ang="0">
                  <a:pos x="944" y="0"/>
                </a:cxn>
                <a:cxn ang="0">
                  <a:pos x="593" y="50"/>
                </a:cxn>
                <a:cxn ang="0">
                  <a:pos x="593" y="995"/>
                </a:cxn>
                <a:cxn ang="0">
                  <a:pos x="0" y="1739"/>
                </a:cxn>
                <a:cxn ang="0">
                  <a:pos x="1645" y="1739"/>
                </a:cxn>
                <a:cxn ang="0">
                  <a:pos x="1645" y="1252"/>
                </a:cxn>
                <a:cxn ang="0">
                  <a:pos x="1717" y="1144"/>
                </a:cxn>
                <a:cxn ang="0">
                  <a:pos x="1771" y="1039"/>
                </a:cxn>
                <a:cxn ang="0">
                  <a:pos x="1807" y="941"/>
                </a:cxn>
                <a:cxn ang="0">
                  <a:pos x="1830" y="846"/>
                </a:cxn>
                <a:cxn ang="0">
                  <a:pos x="1838" y="755"/>
                </a:cxn>
                <a:cxn ang="0">
                  <a:pos x="1836" y="672"/>
                </a:cxn>
                <a:cxn ang="0">
                  <a:pos x="1827" y="595"/>
                </a:cxn>
                <a:cxn ang="0">
                  <a:pos x="1807" y="523"/>
                </a:cxn>
                <a:cxn ang="0">
                  <a:pos x="1784" y="460"/>
                </a:cxn>
                <a:cxn ang="0">
                  <a:pos x="1759" y="402"/>
                </a:cxn>
                <a:cxn ang="0">
                  <a:pos x="1730" y="353"/>
                </a:cxn>
                <a:cxn ang="0">
                  <a:pos x="1703" y="311"/>
                </a:cxn>
                <a:cxn ang="0">
                  <a:pos x="1678" y="278"/>
                </a:cxn>
                <a:cxn ang="0">
                  <a:pos x="1659" y="255"/>
                </a:cxn>
                <a:cxn ang="0">
                  <a:pos x="1645" y="239"/>
                </a:cxn>
                <a:cxn ang="0">
                  <a:pos x="1639" y="233"/>
                </a:cxn>
              </a:cxnLst>
              <a:rect l="0" t="0" r="r" b="b"/>
              <a:pathLst>
                <a:path w="1838" h="1739">
                  <a:moveTo>
                    <a:pt x="1639" y="233"/>
                  </a:moveTo>
                  <a:lnTo>
                    <a:pt x="1632" y="226"/>
                  </a:lnTo>
                  <a:lnTo>
                    <a:pt x="1626" y="228"/>
                  </a:lnTo>
                  <a:lnTo>
                    <a:pt x="944" y="0"/>
                  </a:lnTo>
                  <a:lnTo>
                    <a:pt x="593" y="50"/>
                  </a:lnTo>
                  <a:lnTo>
                    <a:pt x="593" y="995"/>
                  </a:lnTo>
                  <a:lnTo>
                    <a:pt x="0" y="1739"/>
                  </a:lnTo>
                  <a:lnTo>
                    <a:pt x="1645" y="1739"/>
                  </a:lnTo>
                  <a:lnTo>
                    <a:pt x="1645" y="1252"/>
                  </a:lnTo>
                  <a:lnTo>
                    <a:pt x="1717" y="1144"/>
                  </a:lnTo>
                  <a:lnTo>
                    <a:pt x="1771" y="1039"/>
                  </a:lnTo>
                  <a:lnTo>
                    <a:pt x="1807" y="941"/>
                  </a:lnTo>
                  <a:lnTo>
                    <a:pt x="1830" y="846"/>
                  </a:lnTo>
                  <a:lnTo>
                    <a:pt x="1838" y="755"/>
                  </a:lnTo>
                  <a:lnTo>
                    <a:pt x="1836" y="672"/>
                  </a:lnTo>
                  <a:lnTo>
                    <a:pt x="1827" y="595"/>
                  </a:lnTo>
                  <a:lnTo>
                    <a:pt x="1807" y="523"/>
                  </a:lnTo>
                  <a:lnTo>
                    <a:pt x="1784" y="460"/>
                  </a:lnTo>
                  <a:lnTo>
                    <a:pt x="1759" y="402"/>
                  </a:lnTo>
                  <a:lnTo>
                    <a:pt x="1730" y="353"/>
                  </a:lnTo>
                  <a:lnTo>
                    <a:pt x="1703" y="311"/>
                  </a:lnTo>
                  <a:lnTo>
                    <a:pt x="1678" y="278"/>
                  </a:lnTo>
                  <a:lnTo>
                    <a:pt x="1659" y="255"/>
                  </a:lnTo>
                  <a:lnTo>
                    <a:pt x="1645" y="239"/>
                  </a:lnTo>
                  <a:lnTo>
                    <a:pt x="1639" y="233"/>
                  </a:lnTo>
                  <a:close/>
                </a:path>
              </a:pathLst>
            </a:custGeom>
            <a:solidFill>
              <a:srgbClr val="6BD6EA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244" y="2627"/>
              <a:ext cx="376" cy="82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41"/>
                </a:cxn>
                <a:cxn ang="0">
                  <a:pos x="711" y="290"/>
                </a:cxn>
                <a:cxn ang="0">
                  <a:pos x="711" y="1166"/>
                </a:cxn>
                <a:cxn ang="0">
                  <a:pos x="346" y="1626"/>
                </a:cxn>
                <a:cxn ang="0">
                  <a:pos x="381" y="1653"/>
                </a:cxn>
                <a:cxn ang="0">
                  <a:pos x="753" y="1181"/>
                </a:cxn>
                <a:cxn ang="0">
                  <a:pos x="753" y="259"/>
                </a:cxn>
                <a:cxn ang="0">
                  <a:pos x="14" y="0"/>
                </a:cxn>
              </a:cxnLst>
              <a:rect l="0" t="0" r="r" b="b"/>
              <a:pathLst>
                <a:path w="753" h="1653">
                  <a:moveTo>
                    <a:pt x="14" y="0"/>
                  </a:moveTo>
                  <a:lnTo>
                    <a:pt x="0" y="41"/>
                  </a:lnTo>
                  <a:lnTo>
                    <a:pt x="711" y="290"/>
                  </a:lnTo>
                  <a:lnTo>
                    <a:pt x="711" y="1166"/>
                  </a:lnTo>
                  <a:lnTo>
                    <a:pt x="346" y="1626"/>
                  </a:lnTo>
                  <a:lnTo>
                    <a:pt x="381" y="1653"/>
                  </a:lnTo>
                  <a:lnTo>
                    <a:pt x="753" y="1181"/>
                  </a:lnTo>
                  <a:lnTo>
                    <a:pt x="753" y="25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243" y="3086"/>
              <a:ext cx="370" cy="13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728" y="277"/>
                </a:cxn>
                <a:cxn ang="0">
                  <a:pos x="742" y="236"/>
                </a:cxn>
                <a:cxn ang="0">
                  <a:pos x="14" y="0"/>
                </a:cxn>
                <a:cxn ang="0">
                  <a:pos x="0" y="41"/>
                </a:cxn>
              </a:cxnLst>
              <a:rect l="0" t="0" r="r" b="b"/>
              <a:pathLst>
                <a:path w="742" h="277">
                  <a:moveTo>
                    <a:pt x="0" y="41"/>
                  </a:moveTo>
                  <a:lnTo>
                    <a:pt x="728" y="277"/>
                  </a:lnTo>
                  <a:lnTo>
                    <a:pt x="742" y="236"/>
                  </a:lnTo>
                  <a:lnTo>
                    <a:pt x="14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01" y="2741"/>
              <a:ext cx="249" cy="3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29"/>
                </a:cxn>
                <a:cxn ang="0">
                  <a:pos x="498" y="777"/>
                </a:cxn>
                <a:cxn ang="0">
                  <a:pos x="498" y="163"/>
                </a:cxn>
                <a:cxn ang="0">
                  <a:pos x="0" y="0"/>
                </a:cxn>
              </a:cxnLst>
              <a:rect l="0" t="0" r="r" b="b"/>
              <a:pathLst>
                <a:path w="498" h="777">
                  <a:moveTo>
                    <a:pt x="0" y="0"/>
                  </a:moveTo>
                  <a:lnTo>
                    <a:pt x="0" y="629"/>
                  </a:lnTo>
                  <a:lnTo>
                    <a:pt x="498" y="777"/>
                  </a:lnTo>
                  <a:lnTo>
                    <a:pt x="498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324" y="2772"/>
              <a:ext cx="202" cy="328"/>
            </a:xfrm>
            <a:custGeom>
              <a:avLst/>
              <a:gdLst/>
              <a:ahLst/>
              <a:cxnLst>
                <a:cxn ang="0">
                  <a:pos x="406" y="655"/>
                </a:cxn>
                <a:cxn ang="0">
                  <a:pos x="0" y="534"/>
                </a:cxn>
                <a:cxn ang="0">
                  <a:pos x="0" y="0"/>
                </a:cxn>
                <a:cxn ang="0">
                  <a:pos x="406" y="134"/>
                </a:cxn>
                <a:cxn ang="0">
                  <a:pos x="406" y="655"/>
                </a:cxn>
              </a:cxnLst>
              <a:rect l="0" t="0" r="r" b="b"/>
              <a:pathLst>
                <a:path w="406" h="655">
                  <a:moveTo>
                    <a:pt x="406" y="655"/>
                  </a:moveTo>
                  <a:lnTo>
                    <a:pt x="0" y="534"/>
                  </a:lnTo>
                  <a:lnTo>
                    <a:pt x="0" y="0"/>
                  </a:lnTo>
                  <a:lnTo>
                    <a:pt x="406" y="134"/>
                  </a:lnTo>
                  <a:lnTo>
                    <a:pt x="406" y="6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031" y="2995"/>
              <a:ext cx="84" cy="41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9" y="0"/>
                </a:cxn>
                <a:cxn ang="0">
                  <a:pos x="168" y="42"/>
                </a:cxn>
                <a:cxn ang="0">
                  <a:pos x="12" y="81"/>
                </a:cxn>
                <a:cxn ang="0">
                  <a:pos x="0" y="38"/>
                </a:cxn>
              </a:cxnLst>
              <a:rect l="0" t="0" r="r" b="b"/>
              <a:pathLst>
                <a:path w="168" h="81">
                  <a:moveTo>
                    <a:pt x="0" y="38"/>
                  </a:moveTo>
                  <a:lnTo>
                    <a:pt x="159" y="0"/>
                  </a:lnTo>
                  <a:lnTo>
                    <a:pt x="168" y="42"/>
                  </a:lnTo>
                  <a:lnTo>
                    <a:pt x="12" y="8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028" y="2928"/>
              <a:ext cx="84" cy="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68" y="29"/>
                </a:cxn>
                <a:cxn ang="0">
                  <a:pos x="161" y="74"/>
                </a:cxn>
                <a:cxn ang="0">
                  <a:pos x="0" y="45"/>
                </a:cxn>
                <a:cxn ang="0">
                  <a:pos x="10" y="0"/>
                </a:cxn>
              </a:cxnLst>
              <a:rect l="0" t="0" r="r" b="b"/>
              <a:pathLst>
                <a:path w="168" h="74">
                  <a:moveTo>
                    <a:pt x="10" y="0"/>
                  </a:moveTo>
                  <a:lnTo>
                    <a:pt x="168" y="29"/>
                  </a:lnTo>
                  <a:lnTo>
                    <a:pt x="161" y="74"/>
                  </a:lnTo>
                  <a:lnTo>
                    <a:pt x="0" y="4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043" y="2857"/>
              <a:ext cx="83" cy="5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66" y="66"/>
                </a:cxn>
                <a:cxn ang="0">
                  <a:pos x="149" y="109"/>
                </a:cxn>
                <a:cxn ang="0">
                  <a:pos x="0" y="41"/>
                </a:cxn>
                <a:cxn ang="0">
                  <a:pos x="20" y="0"/>
                </a:cxn>
              </a:cxnLst>
              <a:rect l="0" t="0" r="r" b="b"/>
              <a:pathLst>
                <a:path w="166" h="109">
                  <a:moveTo>
                    <a:pt x="20" y="0"/>
                  </a:moveTo>
                  <a:lnTo>
                    <a:pt x="166" y="66"/>
                  </a:lnTo>
                  <a:lnTo>
                    <a:pt x="149" y="109"/>
                  </a:lnTo>
                  <a:lnTo>
                    <a:pt x="0" y="4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100" y="3364"/>
              <a:ext cx="44" cy="32"/>
            </a:xfrm>
            <a:custGeom>
              <a:avLst/>
              <a:gdLst/>
              <a:ahLst/>
              <a:cxnLst>
                <a:cxn ang="0">
                  <a:pos x="45" y="66"/>
                </a:cxn>
                <a:cxn ang="0">
                  <a:pos x="62" y="64"/>
                </a:cxn>
                <a:cxn ang="0">
                  <a:pos x="76" y="56"/>
                </a:cxn>
                <a:cxn ang="0">
                  <a:pos x="85" y="45"/>
                </a:cxn>
                <a:cxn ang="0">
                  <a:pos x="89" y="33"/>
                </a:cxn>
                <a:cxn ang="0">
                  <a:pos x="85" y="21"/>
                </a:cxn>
                <a:cxn ang="0">
                  <a:pos x="76" y="10"/>
                </a:cxn>
                <a:cxn ang="0">
                  <a:pos x="62" y="2"/>
                </a:cxn>
                <a:cxn ang="0">
                  <a:pos x="45" y="0"/>
                </a:cxn>
                <a:cxn ang="0">
                  <a:pos x="27" y="2"/>
                </a:cxn>
                <a:cxn ang="0">
                  <a:pos x="14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4" y="56"/>
                </a:cxn>
                <a:cxn ang="0">
                  <a:pos x="27" y="64"/>
                </a:cxn>
                <a:cxn ang="0">
                  <a:pos x="45" y="66"/>
                </a:cxn>
              </a:cxnLst>
              <a:rect l="0" t="0" r="r" b="b"/>
              <a:pathLst>
                <a:path w="89" h="66">
                  <a:moveTo>
                    <a:pt x="45" y="66"/>
                  </a:moveTo>
                  <a:lnTo>
                    <a:pt x="62" y="64"/>
                  </a:lnTo>
                  <a:lnTo>
                    <a:pt x="76" y="56"/>
                  </a:lnTo>
                  <a:lnTo>
                    <a:pt x="85" y="45"/>
                  </a:lnTo>
                  <a:lnTo>
                    <a:pt x="89" y="33"/>
                  </a:lnTo>
                  <a:lnTo>
                    <a:pt x="85" y="21"/>
                  </a:lnTo>
                  <a:lnTo>
                    <a:pt x="76" y="10"/>
                  </a:lnTo>
                  <a:lnTo>
                    <a:pt x="62" y="2"/>
                  </a:lnTo>
                  <a:lnTo>
                    <a:pt x="45" y="0"/>
                  </a:lnTo>
                  <a:lnTo>
                    <a:pt x="27" y="2"/>
                  </a:lnTo>
                  <a:lnTo>
                    <a:pt x="14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4" y="56"/>
                  </a:lnTo>
                  <a:lnTo>
                    <a:pt x="27" y="64"/>
                  </a:lnTo>
                  <a:lnTo>
                    <a:pt x="45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183" y="3364"/>
              <a:ext cx="45" cy="32"/>
            </a:xfrm>
            <a:custGeom>
              <a:avLst/>
              <a:gdLst/>
              <a:ahLst/>
              <a:cxnLst>
                <a:cxn ang="0">
                  <a:pos x="45" y="66"/>
                </a:cxn>
                <a:cxn ang="0">
                  <a:pos x="62" y="64"/>
                </a:cxn>
                <a:cxn ang="0">
                  <a:pos x="78" y="56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1"/>
                </a:cxn>
                <a:cxn ang="0">
                  <a:pos x="78" y="10"/>
                </a:cxn>
                <a:cxn ang="0">
                  <a:pos x="62" y="2"/>
                </a:cxn>
                <a:cxn ang="0">
                  <a:pos x="45" y="0"/>
                </a:cxn>
                <a:cxn ang="0">
                  <a:pos x="27" y="2"/>
                </a:cxn>
                <a:cxn ang="0">
                  <a:pos x="14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4" y="56"/>
                </a:cxn>
                <a:cxn ang="0">
                  <a:pos x="27" y="64"/>
                </a:cxn>
                <a:cxn ang="0">
                  <a:pos x="45" y="66"/>
                </a:cxn>
              </a:cxnLst>
              <a:rect l="0" t="0" r="r" b="b"/>
              <a:pathLst>
                <a:path w="91" h="66">
                  <a:moveTo>
                    <a:pt x="45" y="66"/>
                  </a:moveTo>
                  <a:lnTo>
                    <a:pt x="62" y="64"/>
                  </a:lnTo>
                  <a:lnTo>
                    <a:pt x="78" y="56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1"/>
                  </a:lnTo>
                  <a:lnTo>
                    <a:pt x="78" y="10"/>
                  </a:lnTo>
                  <a:lnTo>
                    <a:pt x="62" y="2"/>
                  </a:lnTo>
                  <a:lnTo>
                    <a:pt x="45" y="0"/>
                  </a:lnTo>
                  <a:lnTo>
                    <a:pt x="27" y="2"/>
                  </a:lnTo>
                  <a:lnTo>
                    <a:pt x="14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4" y="56"/>
                  </a:lnTo>
                  <a:lnTo>
                    <a:pt x="27" y="64"/>
                  </a:lnTo>
                  <a:lnTo>
                    <a:pt x="45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60" y="3363"/>
              <a:ext cx="45" cy="31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62" y="62"/>
                </a:cxn>
                <a:cxn ang="0">
                  <a:pos x="77" y="54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1"/>
                </a:cxn>
                <a:cxn ang="0">
                  <a:pos x="77" y="10"/>
                </a:cxn>
                <a:cxn ang="0">
                  <a:pos x="62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3" y="54"/>
                </a:cxn>
                <a:cxn ang="0">
                  <a:pos x="27" y="62"/>
                </a:cxn>
                <a:cxn ang="0">
                  <a:pos x="44" y="64"/>
                </a:cxn>
              </a:cxnLst>
              <a:rect l="0" t="0" r="r" b="b"/>
              <a:pathLst>
                <a:path w="91" h="64">
                  <a:moveTo>
                    <a:pt x="44" y="64"/>
                  </a:moveTo>
                  <a:lnTo>
                    <a:pt x="62" y="62"/>
                  </a:lnTo>
                  <a:lnTo>
                    <a:pt x="77" y="54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1"/>
                  </a:lnTo>
                  <a:lnTo>
                    <a:pt x="77" y="10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3" y="54"/>
                  </a:lnTo>
                  <a:lnTo>
                    <a:pt x="27" y="62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342" y="3363"/>
              <a:ext cx="45" cy="31"/>
            </a:xfrm>
            <a:custGeom>
              <a:avLst/>
              <a:gdLst/>
              <a:ahLst/>
              <a:cxnLst>
                <a:cxn ang="0">
                  <a:pos x="46" y="64"/>
                </a:cxn>
                <a:cxn ang="0">
                  <a:pos x="64" y="62"/>
                </a:cxn>
                <a:cxn ang="0">
                  <a:pos x="77" y="54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1"/>
                </a:cxn>
                <a:cxn ang="0">
                  <a:pos x="77" y="10"/>
                </a:cxn>
                <a:cxn ang="0">
                  <a:pos x="64" y="2"/>
                </a:cxn>
                <a:cxn ang="0">
                  <a:pos x="46" y="0"/>
                </a:cxn>
                <a:cxn ang="0">
                  <a:pos x="29" y="2"/>
                </a:cxn>
                <a:cxn ang="0">
                  <a:pos x="14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4" y="54"/>
                </a:cxn>
                <a:cxn ang="0">
                  <a:pos x="29" y="62"/>
                </a:cxn>
                <a:cxn ang="0">
                  <a:pos x="46" y="64"/>
                </a:cxn>
              </a:cxnLst>
              <a:rect l="0" t="0" r="r" b="b"/>
              <a:pathLst>
                <a:path w="91" h="64">
                  <a:moveTo>
                    <a:pt x="46" y="64"/>
                  </a:moveTo>
                  <a:lnTo>
                    <a:pt x="64" y="62"/>
                  </a:lnTo>
                  <a:lnTo>
                    <a:pt x="77" y="54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1"/>
                  </a:lnTo>
                  <a:lnTo>
                    <a:pt x="77" y="10"/>
                  </a:lnTo>
                  <a:lnTo>
                    <a:pt x="64" y="2"/>
                  </a:lnTo>
                  <a:lnTo>
                    <a:pt x="46" y="0"/>
                  </a:lnTo>
                  <a:lnTo>
                    <a:pt x="29" y="2"/>
                  </a:lnTo>
                  <a:lnTo>
                    <a:pt x="14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4" y="54"/>
                  </a:lnTo>
                  <a:lnTo>
                    <a:pt x="29" y="62"/>
                  </a:lnTo>
                  <a:lnTo>
                    <a:pt x="4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149" y="3300"/>
              <a:ext cx="45" cy="32"/>
            </a:xfrm>
            <a:custGeom>
              <a:avLst/>
              <a:gdLst/>
              <a:ahLst/>
              <a:cxnLst>
                <a:cxn ang="0">
                  <a:pos x="44" y="63"/>
                </a:cxn>
                <a:cxn ang="0">
                  <a:pos x="62" y="61"/>
                </a:cxn>
                <a:cxn ang="0">
                  <a:pos x="77" y="54"/>
                </a:cxn>
                <a:cxn ang="0">
                  <a:pos x="87" y="44"/>
                </a:cxn>
                <a:cxn ang="0">
                  <a:pos x="91" y="30"/>
                </a:cxn>
                <a:cxn ang="0">
                  <a:pos x="87" y="19"/>
                </a:cxn>
                <a:cxn ang="0">
                  <a:pos x="77" y="9"/>
                </a:cxn>
                <a:cxn ang="0">
                  <a:pos x="62" y="1"/>
                </a:cxn>
                <a:cxn ang="0">
                  <a:pos x="44" y="0"/>
                </a:cxn>
                <a:cxn ang="0">
                  <a:pos x="27" y="1"/>
                </a:cxn>
                <a:cxn ang="0">
                  <a:pos x="13" y="9"/>
                </a:cxn>
                <a:cxn ang="0">
                  <a:pos x="4" y="19"/>
                </a:cxn>
                <a:cxn ang="0">
                  <a:pos x="0" y="30"/>
                </a:cxn>
                <a:cxn ang="0">
                  <a:pos x="4" y="44"/>
                </a:cxn>
                <a:cxn ang="0">
                  <a:pos x="13" y="54"/>
                </a:cxn>
                <a:cxn ang="0">
                  <a:pos x="27" y="61"/>
                </a:cxn>
                <a:cxn ang="0">
                  <a:pos x="44" y="63"/>
                </a:cxn>
              </a:cxnLst>
              <a:rect l="0" t="0" r="r" b="b"/>
              <a:pathLst>
                <a:path w="91" h="63">
                  <a:moveTo>
                    <a:pt x="44" y="63"/>
                  </a:moveTo>
                  <a:lnTo>
                    <a:pt x="62" y="61"/>
                  </a:lnTo>
                  <a:lnTo>
                    <a:pt x="77" y="54"/>
                  </a:lnTo>
                  <a:lnTo>
                    <a:pt x="87" y="44"/>
                  </a:lnTo>
                  <a:lnTo>
                    <a:pt x="91" y="30"/>
                  </a:lnTo>
                  <a:lnTo>
                    <a:pt x="87" y="19"/>
                  </a:lnTo>
                  <a:lnTo>
                    <a:pt x="77" y="9"/>
                  </a:lnTo>
                  <a:lnTo>
                    <a:pt x="62" y="1"/>
                  </a:lnTo>
                  <a:lnTo>
                    <a:pt x="44" y="0"/>
                  </a:lnTo>
                  <a:lnTo>
                    <a:pt x="27" y="1"/>
                  </a:lnTo>
                  <a:lnTo>
                    <a:pt x="13" y="9"/>
                  </a:lnTo>
                  <a:lnTo>
                    <a:pt x="4" y="19"/>
                  </a:lnTo>
                  <a:lnTo>
                    <a:pt x="0" y="30"/>
                  </a:lnTo>
                  <a:lnTo>
                    <a:pt x="4" y="44"/>
                  </a:lnTo>
                  <a:lnTo>
                    <a:pt x="13" y="54"/>
                  </a:lnTo>
                  <a:lnTo>
                    <a:pt x="27" y="61"/>
                  </a:lnTo>
                  <a:lnTo>
                    <a:pt x="44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199" y="3235"/>
              <a:ext cx="45" cy="33"/>
            </a:xfrm>
            <a:custGeom>
              <a:avLst/>
              <a:gdLst/>
              <a:ahLst/>
              <a:cxnLst>
                <a:cxn ang="0">
                  <a:pos x="45" y="66"/>
                </a:cxn>
                <a:cxn ang="0">
                  <a:pos x="62" y="64"/>
                </a:cxn>
                <a:cxn ang="0">
                  <a:pos x="76" y="56"/>
                </a:cxn>
                <a:cxn ang="0">
                  <a:pos x="85" y="45"/>
                </a:cxn>
                <a:cxn ang="0">
                  <a:pos x="89" y="33"/>
                </a:cxn>
                <a:cxn ang="0">
                  <a:pos x="85" y="21"/>
                </a:cxn>
                <a:cxn ang="0">
                  <a:pos x="76" y="10"/>
                </a:cxn>
                <a:cxn ang="0">
                  <a:pos x="62" y="2"/>
                </a:cxn>
                <a:cxn ang="0">
                  <a:pos x="45" y="0"/>
                </a:cxn>
                <a:cxn ang="0">
                  <a:pos x="27" y="2"/>
                </a:cxn>
                <a:cxn ang="0">
                  <a:pos x="14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4" y="56"/>
                </a:cxn>
                <a:cxn ang="0">
                  <a:pos x="27" y="64"/>
                </a:cxn>
                <a:cxn ang="0">
                  <a:pos x="45" y="66"/>
                </a:cxn>
              </a:cxnLst>
              <a:rect l="0" t="0" r="r" b="b"/>
              <a:pathLst>
                <a:path w="89" h="66">
                  <a:moveTo>
                    <a:pt x="45" y="66"/>
                  </a:moveTo>
                  <a:lnTo>
                    <a:pt x="62" y="64"/>
                  </a:lnTo>
                  <a:lnTo>
                    <a:pt x="76" y="56"/>
                  </a:lnTo>
                  <a:lnTo>
                    <a:pt x="85" y="45"/>
                  </a:lnTo>
                  <a:lnTo>
                    <a:pt x="89" y="33"/>
                  </a:lnTo>
                  <a:lnTo>
                    <a:pt x="85" y="21"/>
                  </a:lnTo>
                  <a:lnTo>
                    <a:pt x="76" y="10"/>
                  </a:lnTo>
                  <a:lnTo>
                    <a:pt x="62" y="2"/>
                  </a:lnTo>
                  <a:lnTo>
                    <a:pt x="45" y="0"/>
                  </a:lnTo>
                  <a:lnTo>
                    <a:pt x="27" y="2"/>
                  </a:lnTo>
                  <a:lnTo>
                    <a:pt x="14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4" y="56"/>
                  </a:lnTo>
                  <a:lnTo>
                    <a:pt x="27" y="64"/>
                  </a:lnTo>
                  <a:lnTo>
                    <a:pt x="45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248" y="3171"/>
              <a:ext cx="46" cy="32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62" y="62"/>
                </a:cxn>
                <a:cxn ang="0">
                  <a:pos x="77" y="55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0"/>
                </a:cxn>
                <a:cxn ang="0">
                  <a:pos x="77" y="10"/>
                </a:cxn>
                <a:cxn ang="0">
                  <a:pos x="62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4" y="20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3" y="55"/>
                </a:cxn>
                <a:cxn ang="0">
                  <a:pos x="27" y="62"/>
                </a:cxn>
                <a:cxn ang="0">
                  <a:pos x="44" y="64"/>
                </a:cxn>
              </a:cxnLst>
              <a:rect l="0" t="0" r="r" b="b"/>
              <a:pathLst>
                <a:path w="91" h="64">
                  <a:moveTo>
                    <a:pt x="44" y="64"/>
                  </a:moveTo>
                  <a:lnTo>
                    <a:pt x="62" y="62"/>
                  </a:lnTo>
                  <a:lnTo>
                    <a:pt x="77" y="55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0"/>
                  </a:lnTo>
                  <a:lnTo>
                    <a:pt x="77" y="10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4" y="20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3" y="55"/>
                  </a:lnTo>
                  <a:lnTo>
                    <a:pt x="27" y="62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229" y="3306"/>
              <a:ext cx="44" cy="31"/>
            </a:xfrm>
            <a:custGeom>
              <a:avLst/>
              <a:gdLst/>
              <a:ahLst/>
              <a:cxnLst>
                <a:cxn ang="0">
                  <a:pos x="45" y="64"/>
                </a:cxn>
                <a:cxn ang="0">
                  <a:pos x="62" y="62"/>
                </a:cxn>
                <a:cxn ang="0">
                  <a:pos x="75" y="54"/>
                </a:cxn>
                <a:cxn ang="0">
                  <a:pos x="85" y="45"/>
                </a:cxn>
                <a:cxn ang="0">
                  <a:pos x="89" y="33"/>
                </a:cxn>
                <a:cxn ang="0">
                  <a:pos x="85" y="19"/>
                </a:cxn>
                <a:cxn ang="0">
                  <a:pos x="75" y="10"/>
                </a:cxn>
                <a:cxn ang="0">
                  <a:pos x="62" y="2"/>
                </a:cxn>
                <a:cxn ang="0">
                  <a:pos x="45" y="0"/>
                </a:cxn>
                <a:cxn ang="0">
                  <a:pos x="27" y="2"/>
                </a:cxn>
                <a:cxn ang="0">
                  <a:pos x="14" y="10"/>
                </a:cxn>
                <a:cxn ang="0">
                  <a:pos x="4" y="19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4" y="54"/>
                </a:cxn>
                <a:cxn ang="0">
                  <a:pos x="27" y="62"/>
                </a:cxn>
                <a:cxn ang="0">
                  <a:pos x="45" y="64"/>
                </a:cxn>
              </a:cxnLst>
              <a:rect l="0" t="0" r="r" b="b"/>
              <a:pathLst>
                <a:path w="89" h="64">
                  <a:moveTo>
                    <a:pt x="45" y="64"/>
                  </a:moveTo>
                  <a:lnTo>
                    <a:pt x="62" y="62"/>
                  </a:lnTo>
                  <a:lnTo>
                    <a:pt x="75" y="54"/>
                  </a:lnTo>
                  <a:lnTo>
                    <a:pt x="85" y="45"/>
                  </a:lnTo>
                  <a:lnTo>
                    <a:pt x="89" y="33"/>
                  </a:lnTo>
                  <a:lnTo>
                    <a:pt x="85" y="19"/>
                  </a:lnTo>
                  <a:lnTo>
                    <a:pt x="75" y="10"/>
                  </a:lnTo>
                  <a:lnTo>
                    <a:pt x="62" y="2"/>
                  </a:lnTo>
                  <a:lnTo>
                    <a:pt x="45" y="0"/>
                  </a:lnTo>
                  <a:lnTo>
                    <a:pt x="27" y="2"/>
                  </a:lnTo>
                  <a:lnTo>
                    <a:pt x="14" y="10"/>
                  </a:lnTo>
                  <a:lnTo>
                    <a:pt x="4" y="19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4" y="54"/>
                  </a:lnTo>
                  <a:lnTo>
                    <a:pt x="27" y="62"/>
                  </a:lnTo>
                  <a:lnTo>
                    <a:pt x="4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274" y="3248"/>
              <a:ext cx="46" cy="31"/>
            </a:xfrm>
            <a:custGeom>
              <a:avLst/>
              <a:gdLst/>
              <a:ahLst/>
              <a:cxnLst>
                <a:cxn ang="0">
                  <a:pos x="46" y="64"/>
                </a:cxn>
                <a:cxn ang="0">
                  <a:pos x="64" y="62"/>
                </a:cxn>
                <a:cxn ang="0">
                  <a:pos x="77" y="54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0"/>
                </a:cxn>
                <a:cxn ang="0">
                  <a:pos x="77" y="10"/>
                </a:cxn>
                <a:cxn ang="0">
                  <a:pos x="64" y="2"/>
                </a:cxn>
                <a:cxn ang="0">
                  <a:pos x="46" y="0"/>
                </a:cxn>
                <a:cxn ang="0">
                  <a:pos x="29" y="2"/>
                </a:cxn>
                <a:cxn ang="0">
                  <a:pos x="13" y="10"/>
                </a:cxn>
                <a:cxn ang="0">
                  <a:pos x="4" y="20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3" y="54"/>
                </a:cxn>
                <a:cxn ang="0">
                  <a:pos x="29" y="62"/>
                </a:cxn>
                <a:cxn ang="0">
                  <a:pos x="46" y="64"/>
                </a:cxn>
              </a:cxnLst>
              <a:rect l="0" t="0" r="r" b="b"/>
              <a:pathLst>
                <a:path w="91" h="64">
                  <a:moveTo>
                    <a:pt x="46" y="64"/>
                  </a:moveTo>
                  <a:lnTo>
                    <a:pt x="64" y="62"/>
                  </a:lnTo>
                  <a:lnTo>
                    <a:pt x="77" y="54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0"/>
                  </a:lnTo>
                  <a:lnTo>
                    <a:pt x="77" y="10"/>
                  </a:lnTo>
                  <a:lnTo>
                    <a:pt x="64" y="2"/>
                  </a:lnTo>
                  <a:lnTo>
                    <a:pt x="46" y="0"/>
                  </a:lnTo>
                  <a:lnTo>
                    <a:pt x="29" y="2"/>
                  </a:lnTo>
                  <a:lnTo>
                    <a:pt x="13" y="10"/>
                  </a:lnTo>
                  <a:lnTo>
                    <a:pt x="4" y="20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3" y="54"/>
                  </a:lnTo>
                  <a:lnTo>
                    <a:pt x="29" y="62"/>
                  </a:lnTo>
                  <a:lnTo>
                    <a:pt x="4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321" y="3190"/>
              <a:ext cx="44" cy="31"/>
            </a:xfrm>
            <a:custGeom>
              <a:avLst/>
              <a:gdLst/>
              <a:ahLst/>
              <a:cxnLst>
                <a:cxn ang="0">
                  <a:pos x="42" y="64"/>
                </a:cxn>
                <a:cxn ang="0">
                  <a:pos x="59" y="62"/>
                </a:cxn>
                <a:cxn ang="0">
                  <a:pos x="75" y="54"/>
                </a:cxn>
                <a:cxn ang="0">
                  <a:pos x="85" y="45"/>
                </a:cxn>
                <a:cxn ang="0">
                  <a:pos x="88" y="31"/>
                </a:cxn>
                <a:cxn ang="0">
                  <a:pos x="85" y="20"/>
                </a:cxn>
                <a:cxn ang="0">
                  <a:pos x="75" y="10"/>
                </a:cxn>
                <a:cxn ang="0">
                  <a:pos x="59" y="2"/>
                </a:cxn>
                <a:cxn ang="0">
                  <a:pos x="42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3" y="20"/>
                </a:cxn>
                <a:cxn ang="0">
                  <a:pos x="0" y="31"/>
                </a:cxn>
                <a:cxn ang="0">
                  <a:pos x="3" y="45"/>
                </a:cxn>
                <a:cxn ang="0">
                  <a:pos x="13" y="54"/>
                </a:cxn>
                <a:cxn ang="0">
                  <a:pos x="27" y="62"/>
                </a:cxn>
                <a:cxn ang="0">
                  <a:pos x="42" y="64"/>
                </a:cxn>
              </a:cxnLst>
              <a:rect l="0" t="0" r="r" b="b"/>
              <a:pathLst>
                <a:path w="88" h="64">
                  <a:moveTo>
                    <a:pt x="42" y="64"/>
                  </a:moveTo>
                  <a:lnTo>
                    <a:pt x="59" y="62"/>
                  </a:lnTo>
                  <a:lnTo>
                    <a:pt x="75" y="54"/>
                  </a:lnTo>
                  <a:lnTo>
                    <a:pt x="85" y="45"/>
                  </a:lnTo>
                  <a:lnTo>
                    <a:pt x="88" y="31"/>
                  </a:lnTo>
                  <a:lnTo>
                    <a:pt x="85" y="20"/>
                  </a:lnTo>
                  <a:lnTo>
                    <a:pt x="75" y="10"/>
                  </a:lnTo>
                  <a:lnTo>
                    <a:pt x="59" y="2"/>
                  </a:lnTo>
                  <a:lnTo>
                    <a:pt x="42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3" y="20"/>
                  </a:lnTo>
                  <a:lnTo>
                    <a:pt x="0" y="31"/>
                  </a:lnTo>
                  <a:lnTo>
                    <a:pt x="3" y="45"/>
                  </a:lnTo>
                  <a:lnTo>
                    <a:pt x="13" y="54"/>
                  </a:lnTo>
                  <a:lnTo>
                    <a:pt x="27" y="62"/>
                  </a:lnTo>
                  <a:lnTo>
                    <a:pt x="4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03" y="3313"/>
              <a:ext cx="45" cy="32"/>
            </a:xfrm>
            <a:custGeom>
              <a:avLst/>
              <a:gdLst/>
              <a:ahLst/>
              <a:cxnLst>
                <a:cxn ang="0">
                  <a:pos x="44" y="63"/>
                </a:cxn>
                <a:cxn ang="0">
                  <a:pos x="62" y="61"/>
                </a:cxn>
                <a:cxn ang="0">
                  <a:pos x="75" y="54"/>
                </a:cxn>
                <a:cxn ang="0">
                  <a:pos x="85" y="44"/>
                </a:cxn>
                <a:cxn ang="0">
                  <a:pos x="89" y="32"/>
                </a:cxn>
                <a:cxn ang="0">
                  <a:pos x="85" y="19"/>
                </a:cxn>
                <a:cxn ang="0">
                  <a:pos x="75" y="9"/>
                </a:cxn>
                <a:cxn ang="0">
                  <a:pos x="62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9"/>
                </a:cxn>
                <a:cxn ang="0">
                  <a:pos x="4" y="19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13" y="54"/>
                </a:cxn>
                <a:cxn ang="0">
                  <a:pos x="27" y="61"/>
                </a:cxn>
                <a:cxn ang="0">
                  <a:pos x="44" y="63"/>
                </a:cxn>
              </a:cxnLst>
              <a:rect l="0" t="0" r="r" b="b"/>
              <a:pathLst>
                <a:path w="89" h="63">
                  <a:moveTo>
                    <a:pt x="44" y="63"/>
                  </a:moveTo>
                  <a:lnTo>
                    <a:pt x="62" y="61"/>
                  </a:lnTo>
                  <a:lnTo>
                    <a:pt x="75" y="54"/>
                  </a:lnTo>
                  <a:lnTo>
                    <a:pt x="85" y="44"/>
                  </a:lnTo>
                  <a:lnTo>
                    <a:pt x="89" y="32"/>
                  </a:lnTo>
                  <a:lnTo>
                    <a:pt x="85" y="19"/>
                  </a:lnTo>
                  <a:lnTo>
                    <a:pt x="75" y="9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9"/>
                  </a:lnTo>
                  <a:lnTo>
                    <a:pt x="4" y="19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13" y="54"/>
                  </a:lnTo>
                  <a:lnTo>
                    <a:pt x="27" y="61"/>
                  </a:lnTo>
                  <a:lnTo>
                    <a:pt x="44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346" y="3264"/>
              <a:ext cx="44" cy="32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62" y="62"/>
                </a:cxn>
                <a:cxn ang="0">
                  <a:pos x="75" y="54"/>
                </a:cxn>
                <a:cxn ang="0">
                  <a:pos x="85" y="44"/>
                </a:cxn>
                <a:cxn ang="0">
                  <a:pos x="89" y="33"/>
                </a:cxn>
                <a:cxn ang="0">
                  <a:pos x="85" y="19"/>
                </a:cxn>
                <a:cxn ang="0">
                  <a:pos x="75" y="10"/>
                </a:cxn>
                <a:cxn ang="0">
                  <a:pos x="62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4" y="19"/>
                </a:cxn>
                <a:cxn ang="0">
                  <a:pos x="0" y="33"/>
                </a:cxn>
                <a:cxn ang="0">
                  <a:pos x="4" y="44"/>
                </a:cxn>
                <a:cxn ang="0">
                  <a:pos x="13" y="54"/>
                </a:cxn>
                <a:cxn ang="0">
                  <a:pos x="27" y="62"/>
                </a:cxn>
                <a:cxn ang="0">
                  <a:pos x="44" y="64"/>
                </a:cxn>
              </a:cxnLst>
              <a:rect l="0" t="0" r="r" b="b"/>
              <a:pathLst>
                <a:path w="89" h="64">
                  <a:moveTo>
                    <a:pt x="44" y="64"/>
                  </a:moveTo>
                  <a:lnTo>
                    <a:pt x="62" y="62"/>
                  </a:lnTo>
                  <a:lnTo>
                    <a:pt x="75" y="54"/>
                  </a:lnTo>
                  <a:lnTo>
                    <a:pt x="85" y="44"/>
                  </a:lnTo>
                  <a:lnTo>
                    <a:pt x="89" y="33"/>
                  </a:lnTo>
                  <a:lnTo>
                    <a:pt x="85" y="19"/>
                  </a:lnTo>
                  <a:lnTo>
                    <a:pt x="75" y="10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4" y="19"/>
                  </a:lnTo>
                  <a:lnTo>
                    <a:pt x="0" y="33"/>
                  </a:lnTo>
                  <a:lnTo>
                    <a:pt x="4" y="44"/>
                  </a:lnTo>
                  <a:lnTo>
                    <a:pt x="13" y="54"/>
                  </a:lnTo>
                  <a:lnTo>
                    <a:pt x="27" y="62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388" y="3215"/>
              <a:ext cx="46" cy="32"/>
            </a:xfrm>
            <a:custGeom>
              <a:avLst/>
              <a:gdLst/>
              <a:ahLst/>
              <a:cxnLst>
                <a:cxn ang="0">
                  <a:pos x="46" y="64"/>
                </a:cxn>
                <a:cxn ang="0">
                  <a:pos x="64" y="62"/>
                </a:cxn>
                <a:cxn ang="0">
                  <a:pos x="77" y="55"/>
                </a:cxn>
                <a:cxn ang="0">
                  <a:pos x="87" y="45"/>
                </a:cxn>
                <a:cxn ang="0">
                  <a:pos x="91" y="33"/>
                </a:cxn>
                <a:cxn ang="0">
                  <a:pos x="87" y="20"/>
                </a:cxn>
                <a:cxn ang="0">
                  <a:pos x="77" y="10"/>
                </a:cxn>
                <a:cxn ang="0">
                  <a:pos x="64" y="2"/>
                </a:cxn>
                <a:cxn ang="0">
                  <a:pos x="46" y="0"/>
                </a:cxn>
                <a:cxn ang="0">
                  <a:pos x="29" y="2"/>
                </a:cxn>
                <a:cxn ang="0">
                  <a:pos x="13" y="10"/>
                </a:cxn>
                <a:cxn ang="0">
                  <a:pos x="4" y="20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3" y="55"/>
                </a:cxn>
                <a:cxn ang="0">
                  <a:pos x="29" y="62"/>
                </a:cxn>
                <a:cxn ang="0">
                  <a:pos x="46" y="64"/>
                </a:cxn>
              </a:cxnLst>
              <a:rect l="0" t="0" r="r" b="b"/>
              <a:pathLst>
                <a:path w="91" h="64">
                  <a:moveTo>
                    <a:pt x="46" y="64"/>
                  </a:moveTo>
                  <a:lnTo>
                    <a:pt x="64" y="62"/>
                  </a:lnTo>
                  <a:lnTo>
                    <a:pt x="77" y="55"/>
                  </a:lnTo>
                  <a:lnTo>
                    <a:pt x="87" y="45"/>
                  </a:lnTo>
                  <a:lnTo>
                    <a:pt x="91" y="33"/>
                  </a:lnTo>
                  <a:lnTo>
                    <a:pt x="87" y="20"/>
                  </a:lnTo>
                  <a:lnTo>
                    <a:pt x="77" y="10"/>
                  </a:lnTo>
                  <a:lnTo>
                    <a:pt x="64" y="2"/>
                  </a:lnTo>
                  <a:lnTo>
                    <a:pt x="46" y="0"/>
                  </a:lnTo>
                  <a:lnTo>
                    <a:pt x="29" y="2"/>
                  </a:lnTo>
                  <a:lnTo>
                    <a:pt x="13" y="10"/>
                  </a:lnTo>
                  <a:lnTo>
                    <a:pt x="4" y="20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3" y="55"/>
                  </a:lnTo>
                  <a:lnTo>
                    <a:pt x="29" y="62"/>
                  </a:lnTo>
                  <a:lnTo>
                    <a:pt x="4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381" y="3321"/>
              <a:ext cx="45" cy="32"/>
            </a:xfrm>
            <a:custGeom>
              <a:avLst/>
              <a:gdLst/>
              <a:ahLst/>
              <a:cxnLst>
                <a:cxn ang="0">
                  <a:pos x="45" y="64"/>
                </a:cxn>
                <a:cxn ang="0">
                  <a:pos x="62" y="62"/>
                </a:cxn>
                <a:cxn ang="0">
                  <a:pos x="78" y="54"/>
                </a:cxn>
                <a:cxn ang="0">
                  <a:pos x="87" y="43"/>
                </a:cxn>
                <a:cxn ang="0">
                  <a:pos x="91" y="31"/>
                </a:cxn>
                <a:cxn ang="0">
                  <a:pos x="87" y="19"/>
                </a:cxn>
                <a:cxn ang="0">
                  <a:pos x="78" y="10"/>
                </a:cxn>
                <a:cxn ang="0">
                  <a:pos x="62" y="2"/>
                </a:cxn>
                <a:cxn ang="0">
                  <a:pos x="45" y="0"/>
                </a:cxn>
                <a:cxn ang="0">
                  <a:pos x="27" y="2"/>
                </a:cxn>
                <a:cxn ang="0">
                  <a:pos x="14" y="10"/>
                </a:cxn>
                <a:cxn ang="0">
                  <a:pos x="4" y="19"/>
                </a:cxn>
                <a:cxn ang="0">
                  <a:pos x="0" y="31"/>
                </a:cxn>
                <a:cxn ang="0">
                  <a:pos x="4" y="43"/>
                </a:cxn>
                <a:cxn ang="0">
                  <a:pos x="14" y="54"/>
                </a:cxn>
                <a:cxn ang="0">
                  <a:pos x="27" y="62"/>
                </a:cxn>
                <a:cxn ang="0">
                  <a:pos x="45" y="64"/>
                </a:cxn>
              </a:cxnLst>
              <a:rect l="0" t="0" r="r" b="b"/>
              <a:pathLst>
                <a:path w="91" h="64">
                  <a:moveTo>
                    <a:pt x="45" y="64"/>
                  </a:moveTo>
                  <a:lnTo>
                    <a:pt x="62" y="62"/>
                  </a:lnTo>
                  <a:lnTo>
                    <a:pt x="78" y="54"/>
                  </a:lnTo>
                  <a:lnTo>
                    <a:pt x="87" y="43"/>
                  </a:lnTo>
                  <a:lnTo>
                    <a:pt x="91" y="31"/>
                  </a:lnTo>
                  <a:lnTo>
                    <a:pt x="87" y="19"/>
                  </a:lnTo>
                  <a:lnTo>
                    <a:pt x="78" y="10"/>
                  </a:lnTo>
                  <a:lnTo>
                    <a:pt x="62" y="2"/>
                  </a:lnTo>
                  <a:lnTo>
                    <a:pt x="45" y="0"/>
                  </a:lnTo>
                  <a:lnTo>
                    <a:pt x="27" y="2"/>
                  </a:lnTo>
                  <a:lnTo>
                    <a:pt x="14" y="10"/>
                  </a:lnTo>
                  <a:lnTo>
                    <a:pt x="4" y="19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4" y="54"/>
                  </a:lnTo>
                  <a:lnTo>
                    <a:pt x="27" y="62"/>
                  </a:lnTo>
                  <a:lnTo>
                    <a:pt x="4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419" y="3279"/>
              <a:ext cx="46" cy="31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61" y="62"/>
                </a:cxn>
                <a:cxn ang="0">
                  <a:pos x="77" y="54"/>
                </a:cxn>
                <a:cxn ang="0">
                  <a:pos x="87" y="44"/>
                </a:cxn>
                <a:cxn ang="0">
                  <a:pos x="90" y="33"/>
                </a:cxn>
                <a:cxn ang="0">
                  <a:pos x="87" y="19"/>
                </a:cxn>
                <a:cxn ang="0">
                  <a:pos x="77" y="10"/>
                </a:cxn>
                <a:cxn ang="0">
                  <a:pos x="61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3" y="19"/>
                </a:cxn>
                <a:cxn ang="0">
                  <a:pos x="0" y="33"/>
                </a:cxn>
                <a:cxn ang="0">
                  <a:pos x="3" y="44"/>
                </a:cxn>
                <a:cxn ang="0">
                  <a:pos x="13" y="54"/>
                </a:cxn>
                <a:cxn ang="0">
                  <a:pos x="27" y="62"/>
                </a:cxn>
                <a:cxn ang="0">
                  <a:pos x="44" y="64"/>
                </a:cxn>
              </a:cxnLst>
              <a:rect l="0" t="0" r="r" b="b"/>
              <a:pathLst>
                <a:path w="90" h="64">
                  <a:moveTo>
                    <a:pt x="44" y="64"/>
                  </a:moveTo>
                  <a:lnTo>
                    <a:pt x="61" y="62"/>
                  </a:lnTo>
                  <a:lnTo>
                    <a:pt x="77" y="54"/>
                  </a:lnTo>
                  <a:lnTo>
                    <a:pt x="87" y="44"/>
                  </a:lnTo>
                  <a:lnTo>
                    <a:pt x="90" y="33"/>
                  </a:lnTo>
                  <a:lnTo>
                    <a:pt x="87" y="19"/>
                  </a:lnTo>
                  <a:lnTo>
                    <a:pt x="77" y="10"/>
                  </a:lnTo>
                  <a:lnTo>
                    <a:pt x="61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3" y="19"/>
                  </a:lnTo>
                  <a:lnTo>
                    <a:pt x="0" y="33"/>
                  </a:lnTo>
                  <a:lnTo>
                    <a:pt x="3" y="44"/>
                  </a:lnTo>
                  <a:lnTo>
                    <a:pt x="13" y="54"/>
                  </a:lnTo>
                  <a:lnTo>
                    <a:pt x="27" y="62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458" y="3236"/>
              <a:ext cx="44" cy="33"/>
            </a:xfrm>
            <a:custGeom>
              <a:avLst/>
              <a:gdLst/>
              <a:ahLst/>
              <a:cxnLst>
                <a:cxn ang="0">
                  <a:pos x="44" y="66"/>
                </a:cxn>
                <a:cxn ang="0">
                  <a:pos x="62" y="64"/>
                </a:cxn>
                <a:cxn ang="0">
                  <a:pos x="75" y="56"/>
                </a:cxn>
                <a:cxn ang="0">
                  <a:pos x="85" y="44"/>
                </a:cxn>
                <a:cxn ang="0">
                  <a:pos x="89" y="33"/>
                </a:cxn>
                <a:cxn ang="0">
                  <a:pos x="85" y="21"/>
                </a:cxn>
                <a:cxn ang="0">
                  <a:pos x="75" y="10"/>
                </a:cxn>
                <a:cxn ang="0">
                  <a:pos x="62" y="2"/>
                </a:cxn>
                <a:cxn ang="0">
                  <a:pos x="44" y="0"/>
                </a:cxn>
                <a:cxn ang="0">
                  <a:pos x="27" y="2"/>
                </a:cxn>
                <a:cxn ang="0">
                  <a:pos x="13" y="10"/>
                </a:cxn>
                <a:cxn ang="0">
                  <a:pos x="4" y="21"/>
                </a:cxn>
                <a:cxn ang="0">
                  <a:pos x="0" y="33"/>
                </a:cxn>
                <a:cxn ang="0">
                  <a:pos x="4" y="44"/>
                </a:cxn>
                <a:cxn ang="0">
                  <a:pos x="13" y="56"/>
                </a:cxn>
                <a:cxn ang="0">
                  <a:pos x="27" y="64"/>
                </a:cxn>
                <a:cxn ang="0">
                  <a:pos x="44" y="66"/>
                </a:cxn>
              </a:cxnLst>
              <a:rect l="0" t="0" r="r" b="b"/>
              <a:pathLst>
                <a:path w="89" h="66">
                  <a:moveTo>
                    <a:pt x="44" y="66"/>
                  </a:moveTo>
                  <a:lnTo>
                    <a:pt x="62" y="64"/>
                  </a:lnTo>
                  <a:lnTo>
                    <a:pt x="75" y="56"/>
                  </a:lnTo>
                  <a:lnTo>
                    <a:pt x="85" y="44"/>
                  </a:lnTo>
                  <a:lnTo>
                    <a:pt x="89" y="33"/>
                  </a:lnTo>
                  <a:lnTo>
                    <a:pt x="85" y="21"/>
                  </a:lnTo>
                  <a:lnTo>
                    <a:pt x="75" y="10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27" y="2"/>
                  </a:lnTo>
                  <a:lnTo>
                    <a:pt x="13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4"/>
                  </a:lnTo>
                  <a:lnTo>
                    <a:pt x="13" y="56"/>
                  </a:lnTo>
                  <a:lnTo>
                    <a:pt x="27" y="64"/>
                  </a:lnTo>
                  <a:lnTo>
                    <a:pt x="44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404" y="2421"/>
              <a:ext cx="510" cy="305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0" y="355"/>
                </a:cxn>
                <a:cxn ang="0">
                  <a:pos x="34" y="380"/>
                </a:cxn>
                <a:cxn ang="0">
                  <a:pos x="270" y="48"/>
                </a:cxn>
                <a:cxn ang="0">
                  <a:pos x="946" y="226"/>
                </a:cxn>
                <a:cxn ang="0">
                  <a:pos x="683" y="583"/>
                </a:cxn>
                <a:cxn ang="0">
                  <a:pos x="718" y="608"/>
                </a:cxn>
                <a:cxn ang="0">
                  <a:pos x="1019" y="199"/>
                </a:cxn>
                <a:cxn ang="0">
                  <a:pos x="253" y="0"/>
                </a:cxn>
              </a:cxnLst>
              <a:rect l="0" t="0" r="r" b="b"/>
              <a:pathLst>
                <a:path w="1019" h="608">
                  <a:moveTo>
                    <a:pt x="253" y="0"/>
                  </a:moveTo>
                  <a:lnTo>
                    <a:pt x="0" y="355"/>
                  </a:lnTo>
                  <a:lnTo>
                    <a:pt x="34" y="380"/>
                  </a:lnTo>
                  <a:lnTo>
                    <a:pt x="270" y="48"/>
                  </a:lnTo>
                  <a:lnTo>
                    <a:pt x="946" y="226"/>
                  </a:lnTo>
                  <a:lnTo>
                    <a:pt x="683" y="583"/>
                  </a:lnTo>
                  <a:lnTo>
                    <a:pt x="718" y="608"/>
                  </a:lnTo>
                  <a:lnTo>
                    <a:pt x="1019" y="199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240" y="2605"/>
              <a:ext cx="514" cy="166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0" y="46"/>
                </a:cxn>
                <a:cxn ang="0">
                  <a:pos x="744" y="332"/>
                </a:cxn>
                <a:cxn ang="0">
                  <a:pos x="1030" y="228"/>
                </a:cxn>
                <a:cxn ang="0">
                  <a:pos x="346" y="0"/>
                </a:cxn>
              </a:cxnLst>
              <a:rect l="0" t="0" r="r" b="b"/>
              <a:pathLst>
                <a:path w="1030" h="332">
                  <a:moveTo>
                    <a:pt x="346" y="0"/>
                  </a:moveTo>
                  <a:lnTo>
                    <a:pt x="0" y="46"/>
                  </a:lnTo>
                  <a:lnTo>
                    <a:pt x="744" y="332"/>
                  </a:lnTo>
                  <a:lnTo>
                    <a:pt x="1030" y="22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855" y="1603"/>
              <a:ext cx="989" cy="794"/>
            </a:xfrm>
            <a:custGeom>
              <a:avLst/>
              <a:gdLst/>
              <a:ahLst/>
              <a:cxnLst>
                <a:cxn ang="0">
                  <a:pos x="1087" y="1584"/>
                </a:cxn>
                <a:cxn ang="0">
                  <a:pos x="1280" y="1554"/>
                </a:cxn>
                <a:cxn ang="0">
                  <a:pos x="1458" y="1492"/>
                </a:cxn>
                <a:cxn ang="0">
                  <a:pos x="1616" y="1407"/>
                </a:cxn>
                <a:cxn ang="0">
                  <a:pos x="1751" y="1298"/>
                </a:cxn>
                <a:cxn ang="0">
                  <a:pos x="1858" y="1173"/>
                </a:cxn>
                <a:cxn ang="0">
                  <a:pos x="1933" y="1030"/>
                </a:cxn>
                <a:cxn ang="0">
                  <a:pos x="1972" y="875"/>
                </a:cxn>
                <a:cxn ang="0">
                  <a:pos x="1972" y="713"/>
                </a:cxn>
                <a:cxn ang="0">
                  <a:pos x="1933" y="558"/>
                </a:cxn>
                <a:cxn ang="0">
                  <a:pos x="1858" y="415"/>
                </a:cxn>
                <a:cxn ang="0">
                  <a:pos x="1751" y="289"/>
                </a:cxn>
                <a:cxn ang="0">
                  <a:pos x="1616" y="181"/>
                </a:cxn>
                <a:cxn ang="0">
                  <a:pos x="1458" y="96"/>
                </a:cxn>
                <a:cxn ang="0">
                  <a:pos x="1280" y="34"/>
                </a:cxn>
                <a:cxn ang="0">
                  <a:pos x="1087" y="3"/>
                </a:cxn>
                <a:cxn ang="0">
                  <a:pos x="886" y="3"/>
                </a:cxn>
                <a:cxn ang="0">
                  <a:pos x="693" y="34"/>
                </a:cxn>
                <a:cxn ang="0">
                  <a:pos x="517" y="96"/>
                </a:cxn>
                <a:cxn ang="0">
                  <a:pos x="359" y="181"/>
                </a:cxn>
                <a:cxn ang="0">
                  <a:pos x="226" y="289"/>
                </a:cxn>
                <a:cxn ang="0">
                  <a:pos x="119" y="415"/>
                </a:cxn>
                <a:cxn ang="0">
                  <a:pos x="44" y="558"/>
                </a:cxn>
                <a:cxn ang="0">
                  <a:pos x="6" y="713"/>
                </a:cxn>
                <a:cxn ang="0">
                  <a:pos x="6" y="875"/>
                </a:cxn>
                <a:cxn ang="0">
                  <a:pos x="44" y="1030"/>
                </a:cxn>
                <a:cxn ang="0">
                  <a:pos x="119" y="1173"/>
                </a:cxn>
                <a:cxn ang="0">
                  <a:pos x="226" y="1298"/>
                </a:cxn>
                <a:cxn ang="0">
                  <a:pos x="359" y="1407"/>
                </a:cxn>
                <a:cxn ang="0">
                  <a:pos x="517" y="1492"/>
                </a:cxn>
                <a:cxn ang="0">
                  <a:pos x="693" y="1554"/>
                </a:cxn>
                <a:cxn ang="0">
                  <a:pos x="886" y="1584"/>
                </a:cxn>
              </a:cxnLst>
              <a:rect l="0" t="0" r="r" b="b"/>
              <a:pathLst>
                <a:path w="1977" h="1588">
                  <a:moveTo>
                    <a:pt x="987" y="1588"/>
                  </a:moveTo>
                  <a:lnTo>
                    <a:pt x="1087" y="1584"/>
                  </a:lnTo>
                  <a:lnTo>
                    <a:pt x="1186" y="1573"/>
                  </a:lnTo>
                  <a:lnTo>
                    <a:pt x="1280" y="1554"/>
                  </a:lnTo>
                  <a:lnTo>
                    <a:pt x="1373" y="1526"/>
                  </a:lnTo>
                  <a:lnTo>
                    <a:pt x="1458" y="1492"/>
                  </a:lnTo>
                  <a:lnTo>
                    <a:pt x="1541" y="1453"/>
                  </a:lnTo>
                  <a:lnTo>
                    <a:pt x="1616" y="1407"/>
                  </a:lnTo>
                  <a:lnTo>
                    <a:pt x="1688" y="1356"/>
                  </a:lnTo>
                  <a:lnTo>
                    <a:pt x="1751" y="1298"/>
                  </a:lnTo>
                  <a:lnTo>
                    <a:pt x="1807" y="1238"/>
                  </a:lnTo>
                  <a:lnTo>
                    <a:pt x="1858" y="1173"/>
                  </a:lnTo>
                  <a:lnTo>
                    <a:pt x="1900" y="1103"/>
                  </a:lnTo>
                  <a:lnTo>
                    <a:pt x="1933" y="1030"/>
                  </a:lnTo>
                  <a:lnTo>
                    <a:pt x="1958" y="954"/>
                  </a:lnTo>
                  <a:lnTo>
                    <a:pt x="1972" y="875"/>
                  </a:lnTo>
                  <a:lnTo>
                    <a:pt x="1977" y="794"/>
                  </a:lnTo>
                  <a:lnTo>
                    <a:pt x="1972" y="713"/>
                  </a:lnTo>
                  <a:lnTo>
                    <a:pt x="1958" y="634"/>
                  </a:lnTo>
                  <a:lnTo>
                    <a:pt x="1933" y="558"/>
                  </a:lnTo>
                  <a:lnTo>
                    <a:pt x="1900" y="485"/>
                  </a:lnTo>
                  <a:lnTo>
                    <a:pt x="1858" y="415"/>
                  </a:lnTo>
                  <a:lnTo>
                    <a:pt x="1807" y="349"/>
                  </a:lnTo>
                  <a:lnTo>
                    <a:pt x="1751" y="289"/>
                  </a:lnTo>
                  <a:lnTo>
                    <a:pt x="1688" y="232"/>
                  </a:lnTo>
                  <a:lnTo>
                    <a:pt x="1616" y="181"/>
                  </a:lnTo>
                  <a:lnTo>
                    <a:pt x="1541" y="135"/>
                  </a:lnTo>
                  <a:lnTo>
                    <a:pt x="1458" y="96"/>
                  </a:lnTo>
                  <a:lnTo>
                    <a:pt x="1373" y="61"/>
                  </a:lnTo>
                  <a:lnTo>
                    <a:pt x="1280" y="34"/>
                  </a:lnTo>
                  <a:lnTo>
                    <a:pt x="1186" y="15"/>
                  </a:lnTo>
                  <a:lnTo>
                    <a:pt x="1087" y="3"/>
                  </a:lnTo>
                  <a:lnTo>
                    <a:pt x="987" y="0"/>
                  </a:lnTo>
                  <a:lnTo>
                    <a:pt x="886" y="3"/>
                  </a:lnTo>
                  <a:lnTo>
                    <a:pt x="788" y="15"/>
                  </a:lnTo>
                  <a:lnTo>
                    <a:pt x="693" y="34"/>
                  </a:lnTo>
                  <a:lnTo>
                    <a:pt x="602" y="61"/>
                  </a:lnTo>
                  <a:lnTo>
                    <a:pt x="517" y="96"/>
                  </a:lnTo>
                  <a:lnTo>
                    <a:pt x="434" y="135"/>
                  </a:lnTo>
                  <a:lnTo>
                    <a:pt x="359" y="181"/>
                  </a:lnTo>
                  <a:lnTo>
                    <a:pt x="289" y="232"/>
                  </a:lnTo>
                  <a:lnTo>
                    <a:pt x="226" y="289"/>
                  </a:lnTo>
                  <a:lnTo>
                    <a:pt x="168" y="349"/>
                  </a:lnTo>
                  <a:lnTo>
                    <a:pt x="119" y="415"/>
                  </a:lnTo>
                  <a:lnTo>
                    <a:pt x="77" y="485"/>
                  </a:lnTo>
                  <a:lnTo>
                    <a:pt x="44" y="558"/>
                  </a:lnTo>
                  <a:lnTo>
                    <a:pt x="19" y="634"/>
                  </a:lnTo>
                  <a:lnTo>
                    <a:pt x="6" y="713"/>
                  </a:lnTo>
                  <a:lnTo>
                    <a:pt x="0" y="794"/>
                  </a:lnTo>
                  <a:lnTo>
                    <a:pt x="6" y="875"/>
                  </a:lnTo>
                  <a:lnTo>
                    <a:pt x="19" y="954"/>
                  </a:lnTo>
                  <a:lnTo>
                    <a:pt x="44" y="1030"/>
                  </a:lnTo>
                  <a:lnTo>
                    <a:pt x="77" y="1103"/>
                  </a:lnTo>
                  <a:lnTo>
                    <a:pt x="119" y="1173"/>
                  </a:lnTo>
                  <a:lnTo>
                    <a:pt x="168" y="1238"/>
                  </a:lnTo>
                  <a:lnTo>
                    <a:pt x="226" y="1298"/>
                  </a:lnTo>
                  <a:lnTo>
                    <a:pt x="289" y="1356"/>
                  </a:lnTo>
                  <a:lnTo>
                    <a:pt x="359" y="1407"/>
                  </a:lnTo>
                  <a:lnTo>
                    <a:pt x="434" y="1453"/>
                  </a:lnTo>
                  <a:lnTo>
                    <a:pt x="517" y="1492"/>
                  </a:lnTo>
                  <a:lnTo>
                    <a:pt x="602" y="1526"/>
                  </a:lnTo>
                  <a:lnTo>
                    <a:pt x="693" y="1554"/>
                  </a:lnTo>
                  <a:lnTo>
                    <a:pt x="788" y="1573"/>
                  </a:lnTo>
                  <a:lnTo>
                    <a:pt x="886" y="1584"/>
                  </a:lnTo>
                  <a:lnTo>
                    <a:pt x="987" y="1588"/>
                  </a:lnTo>
                  <a:close/>
                </a:path>
              </a:pathLst>
            </a:custGeom>
            <a:solidFill>
              <a:srgbClr val="FFD1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864" y="1611"/>
              <a:ext cx="971" cy="778"/>
            </a:xfrm>
            <a:custGeom>
              <a:avLst/>
              <a:gdLst/>
              <a:ahLst/>
              <a:cxnLst>
                <a:cxn ang="0">
                  <a:pos x="1068" y="1554"/>
                </a:cxn>
                <a:cxn ang="0">
                  <a:pos x="1259" y="1523"/>
                </a:cxn>
                <a:cxn ang="0">
                  <a:pos x="1433" y="1463"/>
                </a:cxn>
                <a:cxn ang="0">
                  <a:pos x="1588" y="1380"/>
                </a:cxn>
                <a:cxn ang="0">
                  <a:pos x="1719" y="1276"/>
                </a:cxn>
                <a:cxn ang="0">
                  <a:pos x="1823" y="1150"/>
                </a:cxn>
                <a:cxn ang="0">
                  <a:pos x="1897" y="1011"/>
                </a:cxn>
                <a:cxn ang="0">
                  <a:pos x="1935" y="858"/>
                </a:cxn>
                <a:cxn ang="0">
                  <a:pos x="1935" y="700"/>
                </a:cxn>
                <a:cxn ang="0">
                  <a:pos x="1897" y="547"/>
                </a:cxn>
                <a:cxn ang="0">
                  <a:pos x="1823" y="408"/>
                </a:cxn>
                <a:cxn ang="0">
                  <a:pos x="1719" y="282"/>
                </a:cxn>
                <a:cxn ang="0">
                  <a:pos x="1588" y="178"/>
                </a:cxn>
                <a:cxn ang="0">
                  <a:pos x="1433" y="95"/>
                </a:cxn>
                <a:cxn ang="0">
                  <a:pos x="1259" y="35"/>
                </a:cxn>
                <a:cxn ang="0">
                  <a:pos x="1068" y="4"/>
                </a:cxn>
                <a:cxn ang="0">
                  <a:pos x="871" y="4"/>
                </a:cxn>
                <a:cxn ang="0">
                  <a:pos x="682" y="35"/>
                </a:cxn>
                <a:cxn ang="0">
                  <a:pos x="508" y="95"/>
                </a:cxn>
                <a:cxn ang="0">
                  <a:pos x="354" y="178"/>
                </a:cxn>
                <a:cxn ang="0">
                  <a:pos x="222" y="282"/>
                </a:cxn>
                <a:cxn ang="0">
                  <a:pos x="118" y="408"/>
                </a:cxn>
                <a:cxn ang="0">
                  <a:pos x="45" y="547"/>
                </a:cxn>
                <a:cxn ang="0">
                  <a:pos x="6" y="700"/>
                </a:cxn>
                <a:cxn ang="0">
                  <a:pos x="6" y="858"/>
                </a:cxn>
                <a:cxn ang="0">
                  <a:pos x="45" y="1011"/>
                </a:cxn>
                <a:cxn ang="0">
                  <a:pos x="118" y="1150"/>
                </a:cxn>
                <a:cxn ang="0">
                  <a:pos x="222" y="1276"/>
                </a:cxn>
                <a:cxn ang="0">
                  <a:pos x="354" y="1380"/>
                </a:cxn>
                <a:cxn ang="0">
                  <a:pos x="508" y="1463"/>
                </a:cxn>
                <a:cxn ang="0">
                  <a:pos x="682" y="1523"/>
                </a:cxn>
                <a:cxn ang="0">
                  <a:pos x="871" y="1554"/>
                </a:cxn>
              </a:cxnLst>
              <a:rect l="0" t="0" r="r" b="b"/>
              <a:pathLst>
                <a:path w="1941" h="1558">
                  <a:moveTo>
                    <a:pt x="970" y="1558"/>
                  </a:moveTo>
                  <a:lnTo>
                    <a:pt x="1068" y="1554"/>
                  </a:lnTo>
                  <a:lnTo>
                    <a:pt x="1165" y="1542"/>
                  </a:lnTo>
                  <a:lnTo>
                    <a:pt x="1259" y="1523"/>
                  </a:lnTo>
                  <a:lnTo>
                    <a:pt x="1348" y="1496"/>
                  </a:lnTo>
                  <a:lnTo>
                    <a:pt x="1433" y="1463"/>
                  </a:lnTo>
                  <a:lnTo>
                    <a:pt x="1512" y="1425"/>
                  </a:lnTo>
                  <a:lnTo>
                    <a:pt x="1588" y="1380"/>
                  </a:lnTo>
                  <a:lnTo>
                    <a:pt x="1657" y="1330"/>
                  </a:lnTo>
                  <a:lnTo>
                    <a:pt x="1719" y="1276"/>
                  </a:lnTo>
                  <a:lnTo>
                    <a:pt x="1775" y="1216"/>
                  </a:lnTo>
                  <a:lnTo>
                    <a:pt x="1823" y="1150"/>
                  </a:lnTo>
                  <a:lnTo>
                    <a:pt x="1866" y="1082"/>
                  </a:lnTo>
                  <a:lnTo>
                    <a:pt x="1897" y="1011"/>
                  </a:lnTo>
                  <a:lnTo>
                    <a:pt x="1922" y="936"/>
                  </a:lnTo>
                  <a:lnTo>
                    <a:pt x="1935" y="858"/>
                  </a:lnTo>
                  <a:lnTo>
                    <a:pt x="1941" y="779"/>
                  </a:lnTo>
                  <a:lnTo>
                    <a:pt x="1935" y="700"/>
                  </a:lnTo>
                  <a:lnTo>
                    <a:pt x="1922" y="622"/>
                  </a:lnTo>
                  <a:lnTo>
                    <a:pt x="1897" y="547"/>
                  </a:lnTo>
                  <a:lnTo>
                    <a:pt x="1866" y="476"/>
                  </a:lnTo>
                  <a:lnTo>
                    <a:pt x="1823" y="408"/>
                  </a:lnTo>
                  <a:lnTo>
                    <a:pt x="1775" y="342"/>
                  </a:lnTo>
                  <a:lnTo>
                    <a:pt x="1719" y="282"/>
                  </a:lnTo>
                  <a:lnTo>
                    <a:pt x="1657" y="228"/>
                  </a:lnTo>
                  <a:lnTo>
                    <a:pt x="1588" y="178"/>
                  </a:lnTo>
                  <a:lnTo>
                    <a:pt x="1512" y="133"/>
                  </a:lnTo>
                  <a:lnTo>
                    <a:pt x="1433" y="95"/>
                  </a:lnTo>
                  <a:lnTo>
                    <a:pt x="1348" y="62"/>
                  </a:lnTo>
                  <a:lnTo>
                    <a:pt x="1259" y="35"/>
                  </a:lnTo>
                  <a:lnTo>
                    <a:pt x="1165" y="16"/>
                  </a:lnTo>
                  <a:lnTo>
                    <a:pt x="1068" y="4"/>
                  </a:lnTo>
                  <a:lnTo>
                    <a:pt x="970" y="0"/>
                  </a:lnTo>
                  <a:lnTo>
                    <a:pt x="871" y="4"/>
                  </a:lnTo>
                  <a:lnTo>
                    <a:pt x="775" y="16"/>
                  </a:lnTo>
                  <a:lnTo>
                    <a:pt x="682" y="35"/>
                  </a:lnTo>
                  <a:lnTo>
                    <a:pt x="593" y="62"/>
                  </a:lnTo>
                  <a:lnTo>
                    <a:pt x="508" y="95"/>
                  </a:lnTo>
                  <a:lnTo>
                    <a:pt x="429" y="133"/>
                  </a:lnTo>
                  <a:lnTo>
                    <a:pt x="354" y="178"/>
                  </a:lnTo>
                  <a:lnTo>
                    <a:pt x="286" y="228"/>
                  </a:lnTo>
                  <a:lnTo>
                    <a:pt x="222" y="282"/>
                  </a:lnTo>
                  <a:lnTo>
                    <a:pt x="166" y="342"/>
                  </a:lnTo>
                  <a:lnTo>
                    <a:pt x="118" y="408"/>
                  </a:lnTo>
                  <a:lnTo>
                    <a:pt x="77" y="476"/>
                  </a:lnTo>
                  <a:lnTo>
                    <a:pt x="45" y="547"/>
                  </a:lnTo>
                  <a:lnTo>
                    <a:pt x="19" y="622"/>
                  </a:lnTo>
                  <a:lnTo>
                    <a:pt x="6" y="700"/>
                  </a:lnTo>
                  <a:lnTo>
                    <a:pt x="0" y="779"/>
                  </a:lnTo>
                  <a:lnTo>
                    <a:pt x="6" y="858"/>
                  </a:lnTo>
                  <a:lnTo>
                    <a:pt x="19" y="936"/>
                  </a:lnTo>
                  <a:lnTo>
                    <a:pt x="45" y="1011"/>
                  </a:lnTo>
                  <a:lnTo>
                    <a:pt x="77" y="1082"/>
                  </a:lnTo>
                  <a:lnTo>
                    <a:pt x="118" y="1150"/>
                  </a:lnTo>
                  <a:lnTo>
                    <a:pt x="166" y="1216"/>
                  </a:lnTo>
                  <a:lnTo>
                    <a:pt x="222" y="1276"/>
                  </a:lnTo>
                  <a:lnTo>
                    <a:pt x="286" y="1330"/>
                  </a:lnTo>
                  <a:lnTo>
                    <a:pt x="354" y="1380"/>
                  </a:lnTo>
                  <a:lnTo>
                    <a:pt x="429" y="1425"/>
                  </a:lnTo>
                  <a:lnTo>
                    <a:pt x="508" y="1463"/>
                  </a:lnTo>
                  <a:lnTo>
                    <a:pt x="593" y="1496"/>
                  </a:lnTo>
                  <a:lnTo>
                    <a:pt x="682" y="1523"/>
                  </a:lnTo>
                  <a:lnTo>
                    <a:pt x="775" y="1542"/>
                  </a:lnTo>
                  <a:lnTo>
                    <a:pt x="871" y="1554"/>
                  </a:lnTo>
                  <a:lnTo>
                    <a:pt x="970" y="1558"/>
                  </a:lnTo>
                  <a:close/>
                </a:path>
              </a:pathLst>
            </a:custGeom>
            <a:solidFill>
              <a:srgbClr val="FFD30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874" y="1618"/>
              <a:ext cx="951" cy="764"/>
            </a:xfrm>
            <a:custGeom>
              <a:avLst/>
              <a:gdLst/>
              <a:ahLst/>
              <a:cxnLst>
                <a:cxn ang="0">
                  <a:pos x="1047" y="1523"/>
                </a:cxn>
                <a:cxn ang="0">
                  <a:pos x="1235" y="1492"/>
                </a:cxn>
                <a:cxn ang="0">
                  <a:pos x="1404" y="1434"/>
                </a:cxn>
                <a:cxn ang="0">
                  <a:pos x="1555" y="1352"/>
                </a:cxn>
                <a:cxn ang="0">
                  <a:pos x="1684" y="1248"/>
                </a:cxn>
                <a:cxn ang="0">
                  <a:pos x="1787" y="1126"/>
                </a:cxn>
                <a:cxn ang="0">
                  <a:pos x="1860" y="989"/>
                </a:cxn>
                <a:cxn ang="0">
                  <a:pos x="1897" y="840"/>
                </a:cxn>
                <a:cxn ang="0">
                  <a:pos x="1897" y="686"/>
                </a:cxn>
                <a:cxn ang="0">
                  <a:pos x="1860" y="537"/>
                </a:cxn>
                <a:cxn ang="0">
                  <a:pos x="1787" y="400"/>
                </a:cxn>
                <a:cxn ang="0">
                  <a:pos x="1684" y="278"/>
                </a:cxn>
                <a:cxn ang="0">
                  <a:pos x="1555" y="173"/>
                </a:cxn>
                <a:cxn ang="0">
                  <a:pos x="1404" y="92"/>
                </a:cxn>
                <a:cxn ang="0">
                  <a:pos x="1235" y="34"/>
                </a:cxn>
                <a:cxn ang="0">
                  <a:pos x="1047" y="3"/>
                </a:cxn>
                <a:cxn ang="0">
                  <a:pos x="854" y="3"/>
                </a:cxn>
                <a:cxn ang="0">
                  <a:pos x="669" y="34"/>
                </a:cxn>
                <a:cxn ang="0">
                  <a:pos x="499" y="92"/>
                </a:cxn>
                <a:cxn ang="0">
                  <a:pos x="346" y="173"/>
                </a:cxn>
                <a:cxn ang="0">
                  <a:pos x="219" y="278"/>
                </a:cxn>
                <a:cxn ang="0">
                  <a:pos x="116" y="400"/>
                </a:cxn>
                <a:cxn ang="0">
                  <a:pos x="43" y="537"/>
                </a:cxn>
                <a:cxn ang="0">
                  <a:pos x="6" y="686"/>
                </a:cxn>
                <a:cxn ang="0">
                  <a:pos x="6" y="840"/>
                </a:cxn>
                <a:cxn ang="0">
                  <a:pos x="43" y="989"/>
                </a:cxn>
                <a:cxn ang="0">
                  <a:pos x="116" y="1126"/>
                </a:cxn>
                <a:cxn ang="0">
                  <a:pos x="219" y="1248"/>
                </a:cxn>
                <a:cxn ang="0">
                  <a:pos x="346" y="1352"/>
                </a:cxn>
                <a:cxn ang="0">
                  <a:pos x="499" y="1434"/>
                </a:cxn>
                <a:cxn ang="0">
                  <a:pos x="669" y="1492"/>
                </a:cxn>
                <a:cxn ang="0">
                  <a:pos x="854" y="1523"/>
                </a:cxn>
              </a:cxnLst>
              <a:rect l="0" t="0" r="r" b="b"/>
              <a:pathLst>
                <a:path w="1903" h="1526">
                  <a:moveTo>
                    <a:pt x="951" y="1526"/>
                  </a:moveTo>
                  <a:lnTo>
                    <a:pt x="1047" y="1523"/>
                  </a:lnTo>
                  <a:lnTo>
                    <a:pt x="1142" y="1511"/>
                  </a:lnTo>
                  <a:lnTo>
                    <a:pt x="1235" y="1492"/>
                  </a:lnTo>
                  <a:lnTo>
                    <a:pt x="1321" y="1466"/>
                  </a:lnTo>
                  <a:lnTo>
                    <a:pt x="1404" y="1434"/>
                  </a:lnTo>
                  <a:lnTo>
                    <a:pt x="1484" y="1395"/>
                  </a:lnTo>
                  <a:lnTo>
                    <a:pt x="1555" y="1352"/>
                  </a:lnTo>
                  <a:lnTo>
                    <a:pt x="1625" y="1302"/>
                  </a:lnTo>
                  <a:lnTo>
                    <a:pt x="1684" y="1248"/>
                  </a:lnTo>
                  <a:lnTo>
                    <a:pt x="1741" y="1190"/>
                  </a:lnTo>
                  <a:lnTo>
                    <a:pt x="1787" y="1126"/>
                  </a:lnTo>
                  <a:lnTo>
                    <a:pt x="1827" y="1061"/>
                  </a:lnTo>
                  <a:lnTo>
                    <a:pt x="1860" y="989"/>
                  </a:lnTo>
                  <a:lnTo>
                    <a:pt x="1883" y="918"/>
                  </a:lnTo>
                  <a:lnTo>
                    <a:pt x="1897" y="840"/>
                  </a:lnTo>
                  <a:lnTo>
                    <a:pt x="1903" y="763"/>
                  </a:lnTo>
                  <a:lnTo>
                    <a:pt x="1897" y="686"/>
                  </a:lnTo>
                  <a:lnTo>
                    <a:pt x="1883" y="608"/>
                  </a:lnTo>
                  <a:lnTo>
                    <a:pt x="1860" y="537"/>
                  </a:lnTo>
                  <a:lnTo>
                    <a:pt x="1827" y="465"/>
                  </a:lnTo>
                  <a:lnTo>
                    <a:pt x="1787" y="400"/>
                  </a:lnTo>
                  <a:lnTo>
                    <a:pt x="1741" y="336"/>
                  </a:lnTo>
                  <a:lnTo>
                    <a:pt x="1684" y="278"/>
                  </a:lnTo>
                  <a:lnTo>
                    <a:pt x="1625" y="224"/>
                  </a:lnTo>
                  <a:lnTo>
                    <a:pt x="1555" y="173"/>
                  </a:lnTo>
                  <a:lnTo>
                    <a:pt x="1484" y="129"/>
                  </a:lnTo>
                  <a:lnTo>
                    <a:pt x="1404" y="92"/>
                  </a:lnTo>
                  <a:lnTo>
                    <a:pt x="1321" y="59"/>
                  </a:lnTo>
                  <a:lnTo>
                    <a:pt x="1235" y="34"/>
                  </a:lnTo>
                  <a:lnTo>
                    <a:pt x="1142" y="15"/>
                  </a:lnTo>
                  <a:lnTo>
                    <a:pt x="1047" y="3"/>
                  </a:lnTo>
                  <a:lnTo>
                    <a:pt x="951" y="0"/>
                  </a:lnTo>
                  <a:lnTo>
                    <a:pt x="854" y="3"/>
                  </a:lnTo>
                  <a:lnTo>
                    <a:pt x="759" y="15"/>
                  </a:lnTo>
                  <a:lnTo>
                    <a:pt x="669" y="34"/>
                  </a:lnTo>
                  <a:lnTo>
                    <a:pt x="582" y="59"/>
                  </a:lnTo>
                  <a:lnTo>
                    <a:pt x="499" y="92"/>
                  </a:lnTo>
                  <a:lnTo>
                    <a:pt x="420" y="129"/>
                  </a:lnTo>
                  <a:lnTo>
                    <a:pt x="346" y="173"/>
                  </a:lnTo>
                  <a:lnTo>
                    <a:pt x="279" y="224"/>
                  </a:lnTo>
                  <a:lnTo>
                    <a:pt x="219" y="278"/>
                  </a:lnTo>
                  <a:lnTo>
                    <a:pt x="163" y="336"/>
                  </a:lnTo>
                  <a:lnTo>
                    <a:pt x="116" y="400"/>
                  </a:lnTo>
                  <a:lnTo>
                    <a:pt x="76" y="465"/>
                  </a:lnTo>
                  <a:lnTo>
                    <a:pt x="43" y="537"/>
                  </a:lnTo>
                  <a:lnTo>
                    <a:pt x="20" y="608"/>
                  </a:lnTo>
                  <a:lnTo>
                    <a:pt x="6" y="686"/>
                  </a:lnTo>
                  <a:lnTo>
                    <a:pt x="0" y="763"/>
                  </a:lnTo>
                  <a:lnTo>
                    <a:pt x="6" y="840"/>
                  </a:lnTo>
                  <a:lnTo>
                    <a:pt x="20" y="918"/>
                  </a:lnTo>
                  <a:lnTo>
                    <a:pt x="43" y="989"/>
                  </a:lnTo>
                  <a:lnTo>
                    <a:pt x="76" y="1061"/>
                  </a:lnTo>
                  <a:lnTo>
                    <a:pt x="116" y="1126"/>
                  </a:lnTo>
                  <a:lnTo>
                    <a:pt x="163" y="1190"/>
                  </a:lnTo>
                  <a:lnTo>
                    <a:pt x="219" y="1248"/>
                  </a:lnTo>
                  <a:lnTo>
                    <a:pt x="279" y="1302"/>
                  </a:lnTo>
                  <a:lnTo>
                    <a:pt x="346" y="1352"/>
                  </a:lnTo>
                  <a:lnTo>
                    <a:pt x="420" y="1395"/>
                  </a:lnTo>
                  <a:lnTo>
                    <a:pt x="499" y="1434"/>
                  </a:lnTo>
                  <a:lnTo>
                    <a:pt x="582" y="1466"/>
                  </a:lnTo>
                  <a:lnTo>
                    <a:pt x="669" y="1492"/>
                  </a:lnTo>
                  <a:lnTo>
                    <a:pt x="759" y="1511"/>
                  </a:lnTo>
                  <a:lnTo>
                    <a:pt x="854" y="1523"/>
                  </a:lnTo>
                  <a:lnTo>
                    <a:pt x="951" y="1526"/>
                  </a:lnTo>
                  <a:close/>
                </a:path>
              </a:pathLst>
            </a:custGeom>
            <a:solidFill>
              <a:srgbClr val="FFD621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883" y="1626"/>
              <a:ext cx="932" cy="748"/>
            </a:xfrm>
            <a:custGeom>
              <a:avLst/>
              <a:gdLst/>
              <a:ahLst/>
              <a:cxnLst>
                <a:cxn ang="0">
                  <a:pos x="1025" y="1492"/>
                </a:cxn>
                <a:cxn ang="0">
                  <a:pos x="1209" y="1463"/>
                </a:cxn>
                <a:cxn ang="0">
                  <a:pos x="1375" y="1405"/>
                </a:cxn>
                <a:cxn ang="0">
                  <a:pos x="1524" y="1326"/>
                </a:cxn>
                <a:cxn ang="0">
                  <a:pos x="1651" y="1223"/>
                </a:cxn>
                <a:cxn ang="0">
                  <a:pos x="1751" y="1106"/>
                </a:cxn>
                <a:cxn ang="0">
                  <a:pos x="1821" y="970"/>
                </a:cxn>
                <a:cxn ang="0">
                  <a:pos x="1860" y="825"/>
                </a:cxn>
                <a:cxn ang="0">
                  <a:pos x="1860" y="671"/>
                </a:cxn>
                <a:cxn ang="0">
                  <a:pos x="1821" y="526"/>
                </a:cxn>
                <a:cxn ang="0">
                  <a:pos x="1751" y="390"/>
                </a:cxn>
                <a:cxn ang="0">
                  <a:pos x="1651" y="272"/>
                </a:cxn>
                <a:cxn ang="0">
                  <a:pos x="1524" y="170"/>
                </a:cxn>
                <a:cxn ang="0">
                  <a:pos x="1375" y="91"/>
                </a:cxn>
                <a:cxn ang="0">
                  <a:pos x="1209" y="33"/>
                </a:cxn>
                <a:cxn ang="0">
                  <a:pos x="1025" y="4"/>
                </a:cxn>
                <a:cxn ang="0">
                  <a:pos x="836" y="4"/>
                </a:cxn>
                <a:cxn ang="0">
                  <a:pos x="654" y="33"/>
                </a:cxn>
                <a:cxn ang="0">
                  <a:pos x="488" y="91"/>
                </a:cxn>
                <a:cxn ang="0">
                  <a:pos x="340" y="170"/>
                </a:cxn>
                <a:cxn ang="0">
                  <a:pos x="212" y="272"/>
                </a:cxn>
                <a:cxn ang="0">
                  <a:pos x="112" y="390"/>
                </a:cxn>
                <a:cxn ang="0">
                  <a:pos x="42" y="526"/>
                </a:cxn>
                <a:cxn ang="0">
                  <a:pos x="6" y="671"/>
                </a:cxn>
                <a:cxn ang="0">
                  <a:pos x="6" y="825"/>
                </a:cxn>
                <a:cxn ang="0">
                  <a:pos x="42" y="970"/>
                </a:cxn>
                <a:cxn ang="0">
                  <a:pos x="112" y="1106"/>
                </a:cxn>
                <a:cxn ang="0">
                  <a:pos x="212" y="1223"/>
                </a:cxn>
                <a:cxn ang="0">
                  <a:pos x="340" y="1326"/>
                </a:cxn>
                <a:cxn ang="0">
                  <a:pos x="488" y="1405"/>
                </a:cxn>
                <a:cxn ang="0">
                  <a:pos x="654" y="1463"/>
                </a:cxn>
                <a:cxn ang="0">
                  <a:pos x="836" y="1492"/>
                </a:cxn>
              </a:cxnLst>
              <a:rect l="0" t="0" r="r" b="b"/>
              <a:pathLst>
                <a:path w="1863" h="1496">
                  <a:moveTo>
                    <a:pt x="931" y="1496"/>
                  </a:moveTo>
                  <a:lnTo>
                    <a:pt x="1025" y="1492"/>
                  </a:lnTo>
                  <a:lnTo>
                    <a:pt x="1118" y="1480"/>
                  </a:lnTo>
                  <a:lnTo>
                    <a:pt x="1209" y="1463"/>
                  </a:lnTo>
                  <a:lnTo>
                    <a:pt x="1294" y="1438"/>
                  </a:lnTo>
                  <a:lnTo>
                    <a:pt x="1375" y="1405"/>
                  </a:lnTo>
                  <a:lnTo>
                    <a:pt x="1452" y="1368"/>
                  </a:lnTo>
                  <a:lnTo>
                    <a:pt x="1524" y="1326"/>
                  </a:lnTo>
                  <a:lnTo>
                    <a:pt x="1591" y="1278"/>
                  </a:lnTo>
                  <a:lnTo>
                    <a:pt x="1651" y="1223"/>
                  </a:lnTo>
                  <a:lnTo>
                    <a:pt x="1705" y="1165"/>
                  </a:lnTo>
                  <a:lnTo>
                    <a:pt x="1751" y="1106"/>
                  </a:lnTo>
                  <a:lnTo>
                    <a:pt x="1790" y="1040"/>
                  </a:lnTo>
                  <a:lnTo>
                    <a:pt x="1821" y="970"/>
                  </a:lnTo>
                  <a:lnTo>
                    <a:pt x="1844" y="899"/>
                  </a:lnTo>
                  <a:lnTo>
                    <a:pt x="1860" y="825"/>
                  </a:lnTo>
                  <a:lnTo>
                    <a:pt x="1863" y="748"/>
                  </a:lnTo>
                  <a:lnTo>
                    <a:pt x="1860" y="671"/>
                  </a:lnTo>
                  <a:lnTo>
                    <a:pt x="1844" y="597"/>
                  </a:lnTo>
                  <a:lnTo>
                    <a:pt x="1821" y="526"/>
                  </a:lnTo>
                  <a:lnTo>
                    <a:pt x="1790" y="456"/>
                  </a:lnTo>
                  <a:lnTo>
                    <a:pt x="1751" y="390"/>
                  </a:lnTo>
                  <a:lnTo>
                    <a:pt x="1705" y="330"/>
                  </a:lnTo>
                  <a:lnTo>
                    <a:pt x="1651" y="272"/>
                  </a:lnTo>
                  <a:lnTo>
                    <a:pt x="1591" y="218"/>
                  </a:lnTo>
                  <a:lnTo>
                    <a:pt x="1524" y="170"/>
                  </a:lnTo>
                  <a:lnTo>
                    <a:pt x="1452" y="128"/>
                  </a:lnTo>
                  <a:lnTo>
                    <a:pt x="1375" y="91"/>
                  </a:lnTo>
                  <a:lnTo>
                    <a:pt x="1294" y="58"/>
                  </a:lnTo>
                  <a:lnTo>
                    <a:pt x="1209" y="33"/>
                  </a:lnTo>
                  <a:lnTo>
                    <a:pt x="1118" y="15"/>
                  </a:lnTo>
                  <a:lnTo>
                    <a:pt x="1025" y="4"/>
                  </a:lnTo>
                  <a:lnTo>
                    <a:pt x="931" y="0"/>
                  </a:lnTo>
                  <a:lnTo>
                    <a:pt x="836" y="4"/>
                  </a:lnTo>
                  <a:lnTo>
                    <a:pt x="743" y="15"/>
                  </a:lnTo>
                  <a:lnTo>
                    <a:pt x="654" y="33"/>
                  </a:lnTo>
                  <a:lnTo>
                    <a:pt x="569" y="58"/>
                  </a:lnTo>
                  <a:lnTo>
                    <a:pt x="488" y="91"/>
                  </a:lnTo>
                  <a:lnTo>
                    <a:pt x="411" y="128"/>
                  </a:lnTo>
                  <a:lnTo>
                    <a:pt x="340" y="170"/>
                  </a:lnTo>
                  <a:lnTo>
                    <a:pt x="274" y="218"/>
                  </a:lnTo>
                  <a:lnTo>
                    <a:pt x="212" y="272"/>
                  </a:lnTo>
                  <a:lnTo>
                    <a:pt x="160" y="330"/>
                  </a:lnTo>
                  <a:lnTo>
                    <a:pt x="112" y="390"/>
                  </a:lnTo>
                  <a:lnTo>
                    <a:pt x="73" y="456"/>
                  </a:lnTo>
                  <a:lnTo>
                    <a:pt x="42" y="526"/>
                  </a:lnTo>
                  <a:lnTo>
                    <a:pt x="19" y="597"/>
                  </a:lnTo>
                  <a:lnTo>
                    <a:pt x="6" y="671"/>
                  </a:lnTo>
                  <a:lnTo>
                    <a:pt x="0" y="748"/>
                  </a:lnTo>
                  <a:lnTo>
                    <a:pt x="6" y="825"/>
                  </a:lnTo>
                  <a:lnTo>
                    <a:pt x="19" y="899"/>
                  </a:lnTo>
                  <a:lnTo>
                    <a:pt x="42" y="970"/>
                  </a:lnTo>
                  <a:lnTo>
                    <a:pt x="73" y="1040"/>
                  </a:lnTo>
                  <a:lnTo>
                    <a:pt x="112" y="1106"/>
                  </a:lnTo>
                  <a:lnTo>
                    <a:pt x="160" y="1165"/>
                  </a:lnTo>
                  <a:lnTo>
                    <a:pt x="212" y="1223"/>
                  </a:lnTo>
                  <a:lnTo>
                    <a:pt x="274" y="1278"/>
                  </a:lnTo>
                  <a:lnTo>
                    <a:pt x="340" y="1326"/>
                  </a:lnTo>
                  <a:lnTo>
                    <a:pt x="411" y="1368"/>
                  </a:lnTo>
                  <a:lnTo>
                    <a:pt x="488" y="1405"/>
                  </a:lnTo>
                  <a:lnTo>
                    <a:pt x="569" y="1438"/>
                  </a:lnTo>
                  <a:lnTo>
                    <a:pt x="654" y="1463"/>
                  </a:lnTo>
                  <a:lnTo>
                    <a:pt x="743" y="1480"/>
                  </a:lnTo>
                  <a:lnTo>
                    <a:pt x="836" y="1492"/>
                  </a:lnTo>
                  <a:lnTo>
                    <a:pt x="931" y="1496"/>
                  </a:lnTo>
                  <a:close/>
                </a:path>
              </a:pathLst>
            </a:custGeom>
            <a:solidFill>
              <a:srgbClr val="FFD83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893" y="1634"/>
              <a:ext cx="913" cy="732"/>
            </a:xfrm>
            <a:custGeom>
              <a:avLst/>
              <a:gdLst/>
              <a:ahLst/>
              <a:cxnLst>
                <a:cxn ang="0">
                  <a:pos x="1004" y="1462"/>
                </a:cxn>
                <a:cxn ang="0">
                  <a:pos x="1184" y="1433"/>
                </a:cxn>
                <a:cxn ang="0">
                  <a:pos x="1346" y="1377"/>
                </a:cxn>
                <a:cxn ang="0">
                  <a:pos x="1493" y="1299"/>
                </a:cxn>
                <a:cxn ang="0">
                  <a:pos x="1617" y="1199"/>
                </a:cxn>
                <a:cxn ang="0">
                  <a:pos x="1715" y="1083"/>
                </a:cxn>
                <a:cxn ang="0">
                  <a:pos x="1785" y="951"/>
                </a:cxn>
                <a:cxn ang="0">
                  <a:pos x="1821" y="808"/>
                </a:cxn>
                <a:cxn ang="0">
                  <a:pos x="1821" y="658"/>
                </a:cxn>
                <a:cxn ang="0">
                  <a:pos x="1785" y="515"/>
                </a:cxn>
                <a:cxn ang="0">
                  <a:pos x="1715" y="383"/>
                </a:cxn>
                <a:cxn ang="0">
                  <a:pos x="1617" y="267"/>
                </a:cxn>
                <a:cxn ang="0">
                  <a:pos x="1493" y="169"/>
                </a:cxn>
                <a:cxn ang="0">
                  <a:pos x="1346" y="89"/>
                </a:cxn>
                <a:cxn ang="0">
                  <a:pos x="1184" y="33"/>
                </a:cxn>
                <a:cxn ang="0">
                  <a:pos x="1004" y="4"/>
                </a:cxn>
                <a:cxn ang="0">
                  <a:pos x="819" y="4"/>
                </a:cxn>
                <a:cxn ang="0">
                  <a:pos x="641" y="33"/>
                </a:cxn>
                <a:cxn ang="0">
                  <a:pos x="477" y="89"/>
                </a:cxn>
                <a:cxn ang="0">
                  <a:pos x="332" y="169"/>
                </a:cxn>
                <a:cxn ang="0">
                  <a:pos x="209" y="267"/>
                </a:cxn>
                <a:cxn ang="0">
                  <a:pos x="110" y="383"/>
                </a:cxn>
                <a:cxn ang="0">
                  <a:pos x="41" y="515"/>
                </a:cxn>
                <a:cxn ang="0">
                  <a:pos x="4" y="658"/>
                </a:cxn>
                <a:cxn ang="0">
                  <a:pos x="4" y="808"/>
                </a:cxn>
                <a:cxn ang="0">
                  <a:pos x="41" y="951"/>
                </a:cxn>
                <a:cxn ang="0">
                  <a:pos x="110" y="1083"/>
                </a:cxn>
                <a:cxn ang="0">
                  <a:pos x="209" y="1199"/>
                </a:cxn>
                <a:cxn ang="0">
                  <a:pos x="332" y="1299"/>
                </a:cxn>
                <a:cxn ang="0">
                  <a:pos x="477" y="1377"/>
                </a:cxn>
                <a:cxn ang="0">
                  <a:pos x="641" y="1433"/>
                </a:cxn>
                <a:cxn ang="0">
                  <a:pos x="819" y="1462"/>
                </a:cxn>
              </a:cxnLst>
              <a:rect l="0" t="0" r="r" b="b"/>
              <a:pathLst>
                <a:path w="1825" h="1465">
                  <a:moveTo>
                    <a:pt x="912" y="1465"/>
                  </a:moveTo>
                  <a:lnTo>
                    <a:pt x="1004" y="1462"/>
                  </a:lnTo>
                  <a:lnTo>
                    <a:pt x="1095" y="1450"/>
                  </a:lnTo>
                  <a:lnTo>
                    <a:pt x="1184" y="1433"/>
                  </a:lnTo>
                  <a:lnTo>
                    <a:pt x="1267" y="1407"/>
                  </a:lnTo>
                  <a:lnTo>
                    <a:pt x="1346" y="1377"/>
                  </a:lnTo>
                  <a:lnTo>
                    <a:pt x="1421" y="1340"/>
                  </a:lnTo>
                  <a:lnTo>
                    <a:pt x="1493" y="1299"/>
                  </a:lnTo>
                  <a:lnTo>
                    <a:pt x="1557" y="1251"/>
                  </a:lnTo>
                  <a:lnTo>
                    <a:pt x="1617" y="1199"/>
                  </a:lnTo>
                  <a:lnTo>
                    <a:pt x="1669" y="1143"/>
                  </a:lnTo>
                  <a:lnTo>
                    <a:pt x="1715" y="1083"/>
                  </a:lnTo>
                  <a:lnTo>
                    <a:pt x="1754" y="1019"/>
                  </a:lnTo>
                  <a:lnTo>
                    <a:pt x="1785" y="951"/>
                  </a:lnTo>
                  <a:lnTo>
                    <a:pt x="1806" y="882"/>
                  </a:lnTo>
                  <a:lnTo>
                    <a:pt x="1821" y="808"/>
                  </a:lnTo>
                  <a:lnTo>
                    <a:pt x="1825" y="733"/>
                  </a:lnTo>
                  <a:lnTo>
                    <a:pt x="1821" y="658"/>
                  </a:lnTo>
                  <a:lnTo>
                    <a:pt x="1806" y="586"/>
                  </a:lnTo>
                  <a:lnTo>
                    <a:pt x="1785" y="515"/>
                  </a:lnTo>
                  <a:lnTo>
                    <a:pt x="1754" y="449"/>
                  </a:lnTo>
                  <a:lnTo>
                    <a:pt x="1715" y="383"/>
                  </a:lnTo>
                  <a:lnTo>
                    <a:pt x="1669" y="323"/>
                  </a:lnTo>
                  <a:lnTo>
                    <a:pt x="1617" y="267"/>
                  </a:lnTo>
                  <a:lnTo>
                    <a:pt x="1557" y="215"/>
                  </a:lnTo>
                  <a:lnTo>
                    <a:pt x="1493" y="169"/>
                  </a:lnTo>
                  <a:lnTo>
                    <a:pt x="1421" y="126"/>
                  </a:lnTo>
                  <a:lnTo>
                    <a:pt x="1346" y="89"/>
                  </a:lnTo>
                  <a:lnTo>
                    <a:pt x="1267" y="58"/>
                  </a:lnTo>
                  <a:lnTo>
                    <a:pt x="1184" y="33"/>
                  </a:lnTo>
                  <a:lnTo>
                    <a:pt x="1095" y="16"/>
                  </a:lnTo>
                  <a:lnTo>
                    <a:pt x="1004" y="4"/>
                  </a:lnTo>
                  <a:lnTo>
                    <a:pt x="912" y="0"/>
                  </a:lnTo>
                  <a:lnTo>
                    <a:pt x="819" y="4"/>
                  </a:lnTo>
                  <a:lnTo>
                    <a:pt x="728" y="16"/>
                  </a:lnTo>
                  <a:lnTo>
                    <a:pt x="641" y="33"/>
                  </a:lnTo>
                  <a:lnTo>
                    <a:pt x="558" y="58"/>
                  </a:lnTo>
                  <a:lnTo>
                    <a:pt x="477" y="89"/>
                  </a:lnTo>
                  <a:lnTo>
                    <a:pt x="402" y="126"/>
                  </a:lnTo>
                  <a:lnTo>
                    <a:pt x="332" y="169"/>
                  </a:lnTo>
                  <a:lnTo>
                    <a:pt x="269" y="215"/>
                  </a:lnTo>
                  <a:lnTo>
                    <a:pt x="209" y="267"/>
                  </a:lnTo>
                  <a:lnTo>
                    <a:pt x="156" y="323"/>
                  </a:lnTo>
                  <a:lnTo>
                    <a:pt x="110" y="383"/>
                  </a:lnTo>
                  <a:lnTo>
                    <a:pt x="72" y="449"/>
                  </a:lnTo>
                  <a:lnTo>
                    <a:pt x="41" y="515"/>
                  </a:lnTo>
                  <a:lnTo>
                    <a:pt x="19" y="586"/>
                  </a:lnTo>
                  <a:lnTo>
                    <a:pt x="4" y="658"/>
                  </a:lnTo>
                  <a:lnTo>
                    <a:pt x="0" y="733"/>
                  </a:lnTo>
                  <a:lnTo>
                    <a:pt x="4" y="808"/>
                  </a:lnTo>
                  <a:lnTo>
                    <a:pt x="19" y="882"/>
                  </a:lnTo>
                  <a:lnTo>
                    <a:pt x="41" y="951"/>
                  </a:lnTo>
                  <a:lnTo>
                    <a:pt x="72" y="1019"/>
                  </a:lnTo>
                  <a:lnTo>
                    <a:pt x="110" y="1083"/>
                  </a:lnTo>
                  <a:lnTo>
                    <a:pt x="156" y="1143"/>
                  </a:lnTo>
                  <a:lnTo>
                    <a:pt x="209" y="1199"/>
                  </a:lnTo>
                  <a:lnTo>
                    <a:pt x="269" y="1251"/>
                  </a:lnTo>
                  <a:lnTo>
                    <a:pt x="332" y="1299"/>
                  </a:lnTo>
                  <a:lnTo>
                    <a:pt x="402" y="1340"/>
                  </a:lnTo>
                  <a:lnTo>
                    <a:pt x="477" y="1377"/>
                  </a:lnTo>
                  <a:lnTo>
                    <a:pt x="558" y="1407"/>
                  </a:lnTo>
                  <a:lnTo>
                    <a:pt x="641" y="1433"/>
                  </a:lnTo>
                  <a:lnTo>
                    <a:pt x="728" y="1450"/>
                  </a:lnTo>
                  <a:lnTo>
                    <a:pt x="819" y="1462"/>
                  </a:lnTo>
                  <a:lnTo>
                    <a:pt x="912" y="1465"/>
                  </a:lnTo>
                  <a:close/>
                </a:path>
              </a:pathLst>
            </a:custGeom>
            <a:solidFill>
              <a:srgbClr val="FFDD3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903" y="1641"/>
              <a:ext cx="893" cy="718"/>
            </a:xfrm>
            <a:custGeom>
              <a:avLst/>
              <a:gdLst/>
              <a:ahLst/>
              <a:cxnLst>
                <a:cxn ang="0">
                  <a:pos x="983" y="1430"/>
                </a:cxn>
                <a:cxn ang="0">
                  <a:pos x="1159" y="1401"/>
                </a:cxn>
                <a:cxn ang="0">
                  <a:pos x="1319" y="1347"/>
                </a:cxn>
                <a:cxn ang="0">
                  <a:pos x="1462" y="1270"/>
                </a:cxn>
                <a:cxn ang="0">
                  <a:pos x="1582" y="1173"/>
                </a:cxn>
                <a:cxn ang="0">
                  <a:pos x="1679" y="1059"/>
                </a:cxn>
                <a:cxn ang="0">
                  <a:pos x="1746" y="930"/>
                </a:cxn>
                <a:cxn ang="0">
                  <a:pos x="1783" y="790"/>
                </a:cxn>
                <a:cxn ang="0">
                  <a:pos x="1783" y="644"/>
                </a:cxn>
                <a:cxn ang="0">
                  <a:pos x="1746" y="504"/>
                </a:cxn>
                <a:cxn ang="0">
                  <a:pos x="1679" y="375"/>
                </a:cxn>
                <a:cxn ang="0">
                  <a:pos x="1582" y="261"/>
                </a:cxn>
                <a:cxn ang="0">
                  <a:pos x="1462" y="164"/>
                </a:cxn>
                <a:cxn ang="0">
                  <a:pos x="1319" y="87"/>
                </a:cxn>
                <a:cxn ang="0">
                  <a:pos x="1159" y="33"/>
                </a:cxn>
                <a:cxn ang="0">
                  <a:pos x="983" y="4"/>
                </a:cxn>
                <a:cxn ang="0">
                  <a:pos x="802" y="4"/>
                </a:cxn>
                <a:cxn ang="0">
                  <a:pos x="628" y="33"/>
                </a:cxn>
                <a:cxn ang="0">
                  <a:pos x="468" y="87"/>
                </a:cxn>
                <a:cxn ang="0">
                  <a:pos x="325" y="164"/>
                </a:cxn>
                <a:cxn ang="0">
                  <a:pos x="205" y="261"/>
                </a:cxn>
                <a:cxn ang="0">
                  <a:pos x="109" y="375"/>
                </a:cxn>
                <a:cxn ang="0">
                  <a:pos x="41" y="504"/>
                </a:cxn>
                <a:cxn ang="0">
                  <a:pos x="4" y="644"/>
                </a:cxn>
                <a:cxn ang="0">
                  <a:pos x="4" y="790"/>
                </a:cxn>
                <a:cxn ang="0">
                  <a:pos x="41" y="930"/>
                </a:cxn>
                <a:cxn ang="0">
                  <a:pos x="109" y="1059"/>
                </a:cxn>
                <a:cxn ang="0">
                  <a:pos x="205" y="1173"/>
                </a:cxn>
                <a:cxn ang="0">
                  <a:pos x="325" y="1270"/>
                </a:cxn>
                <a:cxn ang="0">
                  <a:pos x="468" y="1347"/>
                </a:cxn>
                <a:cxn ang="0">
                  <a:pos x="628" y="1401"/>
                </a:cxn>
                <a:cxn ang="0">
                  <a:pos x="802" y="1430"/>
                </a:cxn>
              </a:cxnLst>
              <a:rect l="0" t="0" r="r" b="b"/>
              <a:pathLst>
                <a:path w="1787" h="1434">
                  <a:moveTo>
                    <a:pt x="893" y="1434"/>
                  </a:moveTo>
                  <a:lnTo>
                    <a:pt x="983" y="1430"/>
                  </a:lnTo>
                  <a:lnTo>
                    <a:pt x="1072" y="1419"/>
                  </a:lnTo>
                  <a:lnTo>
                    <a:pt x="1159" y="1401"/>
                  </a:lnTo>
                  <a:lnTo>
                    <a:pt x="1240" y="1378"/>
                  </a:lnTo>
                  <a:lnTo>
                    <a:pt x="1319" y="1347"/>
                  </a:lnTo>
                  <a:lnTo>
                    <a:pt x="1393" y="1312"/>
                  </a:lnTo>
                  <a:lnTo>
                    <a:pt x="1462" y="1270"/>
                  </a:lnTo>
                  <a:lnTo>
                    <a:pt x="1526" y="1223"/>
                  </a:lnTo>
                  <a:lnTo>
                    <a:pt x="1582" y="1173"/>
                  </a:lnTo>
                  <a:lnTo>
                    <a:pt x="1634" y="1117"/>
                  </a:lnTo>
                  <a:lnTo>
                    <a:pt x="1679" y="1059"/>
                  </a:lnTo>
                  <a:lnTo>
                    <a:pt x="1717" y="995"/>
                  </a:lnTo>
                  <a:lnTo>
                    <a:pt x="1746" y="930"/>
                  </a:lnTo>
                  <a:lnTo>
                    <a:pt x="1769" y="862"/>
                  </a:lnTo>
                  <a:lnTo>
                    <a:pt x="1783" y="790"/>
                  </a:lnTo>
                  <a:lnTo>
                    <a:pt x="1787" y="717"/>
                  </a:lnTo>
                  <a:lnTo>
                    <a:pt x="1783" y="644"/>
                  </a:lnTo>
                  <a:lnTo>
                    <a:pt x="1769" y="572"/>
                  </a:lnTo>
                  <a:lnTo>
                    <a:pt x="1746" y="504"/>
                  </a:lnTo>
                  <a:lnTo>
                    <a:pt x="1717" y="439"/>
                  </a:lnTo>
                  <a:lnTo>
                    <a:pt x="1679" y="375"/>
                  </a:lnTo>
                  <a:lnTo>
                    <a:pt x="1634" y="317"/>
                  </a:lnTo>
                  <a:lnTo>
                    <a:pt x="1582" y="261"/>
                  </a:lnTo>
                  <a:lnTo>
                    <a:pt x="1526" y="211"/>
                  </a:lnTo>
                  <a:lnTo>
                    <a:pt x="1462" y="164"/>
                  </a:lnTo>
                  <a:lnTo>
                    <a:pt x="1393" y="122"/>
                  </a:lnTo>
                  <a:lnTo>
                    <a:pt x="1319" y="87"/>
                  </a:lnTo>
                  <a:lnTo>
                    <a:pt x="1240" y="56"/>
                  </a:lnTo>
                  <a:lnTo>
                    <a:pt x="1159" y="33"/>
                  </a:lnTo>
                  <a:lnTo>
                    <a:pt x="1072" y="15"/>
                  </a:lnTo>
                  <a:lnTo>
                    <a:pt x="983" y="4"/>
                  </a:lnTo>
                  <a:lnTo>
                    <a:pt x="893" y="0"/>
                  </a:lnTo>
                  <a:lnTo>
                    <a:pt x="802" y="4"/>
                  </a:lnTo>
                  <a:lnTo>
                    <a:pt x="713" y="15"/>
                  </a:lnTo>
                  <a:lnTo>
                    <a:pt x="628" y="33"/>
                  </a:lnTo>
                  <a:lnTo>
                    <a:pt x="545" y="56"/>
                  </a:lnTo>
                  <a:lnTo>
                    <a:pt x="468" y="87"/>
                  </a:lnTo>
                  <a:lnTo>
                    <a:pt x="394" y="122"/>
                  </a:lnTo>
                  <a:lnTo>
                    <a:pt x="325" y="164"/>
                  </a:lnTo>
                  <a:lnTo>
                    <a:pt x="261" y="211"/>
                  </a:lnTo>
                  <a:lnTo>
                    <a:pt x="205" y="261"/>
                  </a:lnTo>
                  <a:lnTo>
                    <a:pt x="153" y="317"/>
                  </a:lnTo>
                  <a:lnTo>
                    <a:pt x="109" y="375"/>
                  </a:lnTo>
                  <a:lnTo>
                    <a:pt x="70" y="439"/>
                  </a:lnTo>
                  <a:lnTo>
                    <a:pt x="41" y="504"/>
                  </a:lnTo>
                  <a:lnTo>
                    <a:pt x="18" y="572"/>
                  </a:lnTo>
                  <a:lnTo>
                    <a:pt x="4" y="644"/>
                  </a:lnTo>
                  <a:lnTo>
                    <a:pt x="0" y="717"/>
                  </a:lnTo>
                  <a:lnTo>
                    <a:pt x="4" y="790"/>
                  </a:lnTo>
                  <a:lnTo>
                    <a:pt x="18" y="862"/>
                  </a:lnTo>
                  <a:lnTo>
                    <a:pt x="41" y="930"/>
                  </a:lnTo>
                  <a:lnTo>
                    <a:pt x="70" y="995"/>
                  </a:lnTo>
                  <a:lnTo>
                    <a:pt x="109" y="1059"/>
                  </a:lnTo>
                  <a:lnTo>
                    <a:pt x="153" y="1117"/>
                  </a:lnTo>
                  <a:lnTo>
                    <a:pt x="205" y="1173"/>
                  </a:lnTo>
                  <a:lnTo>
                    <a:pt x="261" y="1223"/>
                  </a:lnTo>
                  <a:lnTo>
                    <a:pt x="325" y="1270"/>
                  </a:lnTo>
                  <a:lnTo>
                    <a:pt x="394" y="1312"/>
                  </a:lnTo>
                  <a:lnTo>
                    <a:pt x="468" y="1347"/>
                  </a:lnTo>
                  <a:lnTo>
                    <a:pt x="545" y="1378"/>
                  </a:lnTo>
                  <a:lnTo>
                    <a:pt x="628" y="1401"/>
                  </a:lnTo>
                  <a:lnTo>
                    <a:pt x="713" y="1419"/>
                  </a:lnTo>
                  <a:lnTo>
                    <a:pt x="802" y="1430"/>
                  </a:lnTo>
                  <a:lnTo>
                    <a:pt x="893" y="1434"/>
                  </a:lnTo>
                  <a:close/>
                </a:path>
              </a:pathLst>
            </a:custGeom>
            <a:solidFill>
              <a:srgbClr val="FFDD4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912" y="1649"/>
              <a:ext cx="874" cy="702"/>
            </a:xfrm>
            <a:custGeom>
              <a:avLst/>
              <a:gdLst/>
              <a:ahLst/>
              <a:cxnLst>
                <a:cxn ang="0">
                  <a:pos x="961" y="1400"/>
                </a:cxn>
                <a:cxn ang="0">
                  <a:pos x="1133" y="1373"/>
                </a:cxn>
                <a:cxn ang="0">
                  <a:pos x="1290" y="1319"/>
                </a:cxn>
                <a:cxn ang="0">
                  <a:pos x="1429" y="1243"/>
                </a:cxn>
                <a:cxn ang="0">
                  <a:pos x="1547" y="1148"/>
                </a:cxn>
                <a:cxn ang="0">
                  <a:pos x="1641" y="1036"/>
                </a:cxn>
                <a:cxn ang="0">
                  <a:pos x="1709" y="911"/>
                </a:cxn>
                <a:cxn ang="0">
                  <a:pos x="1744" y="773"/>
                </a:cxn>
                <a:cxn ang="0">
                  <a:pos x="1744" y="630"/>
                </a:cxn>
                <a:cxn ang="0">
                  <a:pos x="1709" y="493"/>
                </a:cxn>
                <a:cxn ang="0">
                  <a:pos x="1641" y="368"/>
                </a:cxn>
                <a:cxn ang="0">
                  <a:pos x="1547" y="255"/>
                </a:cxn>
                <a:cxn ang="0">
                  <a:pos x="1429" y="161"/>
                </a:cxn>
                <a:cxn ang="0">
                  <a:pos x="1290" y="85"/>
                </a:cxn>
                <a:cxn ang="0">
                  <a:pos x="1133" y="31"/>
                </a:cxn>
                <a:cxn ang="0">
                  <a:pos x="961" y="4"/>
                </a:cxn>
                <a:cxn ang="0">
                  <a:pos x="784" y="4"/>
                </a:cxn>
                <a:cxn ang="0">
                  <a:pos x="614" y="31"/>
                </a:cxn>
                <a:cxn ang="0">
                  <a:pos x="457" y="85"/>
                </a:cxn>
                <a:cxn ang="0">
                  <a:pos x="318" y="161"/>
                </a:cxn>
                <a:cxn ang="0">
                  <a:pos x="199" y="255"/>
                </a:cxn>
                <a:cxn ang="0">
                  <a:pos x="106" y="368"/>
                </a:cxn>
                <a:cxn ang="0">
                  <a:pos x="38" y="493"/>
                </a:cxn>
                <a:cxn ang="0">
                  <a:pos x="4" y="630"/>
                </a:cxn>
                <a:cxn ang="0">
                  <a:pos x="4" y="773"/>
                </a:cxn>
                <a:cxn ang="0">
                  <a:pos x="38" y="911"/>
                </a:cxn>
                <a:cxn ang="0">
                  <a:pos x="106" y="1036"/>
                </a:cxn>
                <a:cxn ang="0">
                  <a:pos x="199" y="1148"/>
                </a:cxn>
                <a:cxn ang="0">
                  <a:pos x="318" y="1243"/>
                </a:cxn>
                <a:cxn ang="0">
                  <a:pos x="457" y="1319"/>
                </a:cxn>
                <a:cxn ang="0">
                  <a:pos x="614" y="1373"/>
                </a:cxn>
                <a:cxn ang="0">
                  <a:pos x="784" y="1400"/>
                </a:cxn>
              </a:cxnLst>
              <a:rect l="0" t="0" r="r" b="b"/>
              <a:pathLst>
                <a:path w="1747" h="1404">
                  <a:moveTo>
                    <a:pt x="873" y="1404"/>
                  </a:moveTo>
                  <a:lnTo>
                    <a:pt x="961" y="1400"/>
                  </a:lnTo>
                  <a:lnTo>
                    <a:pt x="1048" y="1390"/>
                  </a:lnTo>
                  <a:lnTo>
                    <a:pt x="1133" y="1373"/>
                  </a:lnTo>
                  <a:lnTo>
                    <a:pt x="1213" y="1349"/>
                  </a:lnTo>
                  <a:lnTo>
                    <a:pt x="1290" y="1319"/>
                  </a:lnTo>
                  <a:lnTo>
                    <a:pt x="1361" y="1284"/>
                  </a:lnTo>
                  <a:lnTo>
                    <a:pt x="1429" y="1243"/>
                  </a:lnTo>
                  <a:lnTo>
                    <a:pt x="1491" y="1199"/>
                  </a:lnTo>
                  <a:lnTo>
                    <a:pt x="1547" y="1148"/>
                  </a:lnTo>
                  <a:lnTo>
                    <a:pt x="1599" y="1094"/>
                  </a:lnTo>
                  <a:lnTo>
                    <a:pt x="1641" y="1036"/>
                  </a:lnTo>
                  <a:lnTo>
                    <a:pt x="1678" y="976"/>
                  </a:lnTo>
                  <a:lnTo>
                    <a:pt x="1709" y="911"/>
                  </a:lnTo>
                  <a:lnTo>
                    <a:pt x="1730" y="843"/>
                  </a:lnTo>
                  <a:lnTo>
                    <a:pt x="1744" y="773"/>
                  </a:lnTo>
                  <a:lnTo>
                    <a:pt x="1747" y="702"/>
                  </a:lnTo>
                  <a:lnTo>
                    <a:pt x="1744" y="630"/>
                  </a:lnTo>
                  <a:lnTo>
                    <a:pt x="1730" y="561"/>
                  </a:lnTo>
                  <a:lnTo>
                    <a:pt x="1709" y="493"/>
                  </a:lnTo>
                  <a:lnTo>
                    <a:pt x="1678" y="427"/>
                  </a:lnTo>
                  <a:lnTo>
                    <a:pt x="1641" y="368"/>
                  </a:lnTo>
                  <a:lnTo>
                    <a:pt x="1599" y="310"/>
                  </a:lnTo>
                  <a:lnTo>
                    <a:pt x="1547" y="255"/>
                  </a:lnTo>
                  <a:lnTo>
                    <a:pt x="1491" y="205"/>
                  </a:lnTo>
                  <a:lnTo>
                    <a:pt x="1429" y="161"/>
                  </a:lnTo>
                  <a:lnTo>
                    <a:pt x="1361" y="120"/>
                  </a:lnTo>
                  <a:lnTo>
                    <a:pt x="1290" y="85"/>
                  </a:lnTo>
                  <a:lnTo>
                    <a:pt x="1213" y="54"/>
                  </a:lnTo>
                  <a:lnTo>
                    <a:pt x="1133" y="31"/>
                  </a:lnTo>
                  <a:lnTo>
                    <a:pt x="1048" y="14"/>
                  </a:lnTo>
                  <a:lnTo>
                    <a:pt x="961" y="4"/>
                  </a:lnTo>
                  <a:lnTo>
                    <a:pt x="873" y="0"/>
                  </a:lnTo>
                  <a:lnTo>
                    <a:pt x="784" y="4"/>
                  </a:lnTo>
                  <a:lnTo>
                    <a:pt x="697" y="14"/>
                  </a:lnTo>
                  <a:lnTo>
                    <a:pt x="614" y="31"/>
                  </a:lnTo>
                  <a:lnTo>
                    <a:pt x="533" y="54"/>
                  </a:lnTo>
                  <a:lnTo>
                    <a:pt x="457" y="85"/>
                  </a:lnTo>
                  <a:lnTo>
                    <a:pt x="386" y="120"/>
                  </a:lnTo>
                  <a:lnTo>
                    <a:pt x="318" y="161"/>
                  </a:lnTo>
                  <a:lnTo>
                    <a:pt x="257" y="205"/>
                  </a:lnTo>
                  <a:lnTo>
                    <a:pt x="199" y="255"/>
                  </a:lnTo>
                  <a:lnTo>
                    <a:pt x="148" y="310"/>
                  </a:lnTo>
                  <a:lnTo>
                    <a:pt x="106" y="368"/>
                  </a:lnTo>
                  <a:lnTo>
                    <a:pt x="69" y="427"/>
                  </a:lnTo>
                  <a:lnTo>
                    <a:pt x="38" y="493"/>
                  </a:lnTo>
                  <a:lnTo>
                    <a:pt x="17" y="561"/>
                  </a:lnTo>
                  <a:lnTo>
                    <a:pt x="4" y="630"/>
                  </a:lnTo>
                  <a:lnTo>
                    <a:pt x="0" y="702"/>
                  </a:lnTo>
                  <a:lnTo>
                    <a:pt x="4" y="773"/>
                  </a:lnTo>
                  <a:lnTo>
                    <a:pt x="17" y="843"/>
                  </a:lnTo>
                  <a:lnTo>
                    <a:pt x="38" y="911"/>
                  </a:lnTo>
                  <a:lnTo>
                    <a:pt x="69" y="976"/>
                  </a:lnTo>
                  <a:lnTo>
                    <a:pt x="106" y="1036"/>
                  </a:lnTo>
                  <a:lnTo>
                    <a:pt x="148" y="1094"/>
                  </a:lnTo>
                  <a:lnTo>
                    <a:pt x="199" y="1148"/>
                  </a:lnTo>
                  <a:lnTo>
                    <a:pt x="257" y="1199"/>
                  </a:lnTo>
                  <a:lnTo>
                    <a:pt x="318" y="1243"/>
                  </a:lnTo>
                  <a:lnTo>
                    <a:pt x="386" y="1284"/>
                  </a:lnTo>
                  <a:lnTo>
                    <a:pt x="457" y="1319"/>
                  </a:lnTo>
                  <a:lnTo>
                    <a:pt x="533" y="1349"/>
                  </a:lnTo>
                  <a:lnTo>
                    <a:pt x="614" y="1373"/>
                  </a:lnTo>
                  <a:lnTo>
                    <a:pt x="697" y="1390"/>
                  </a:lnTo>
                  <a:lnTo>
                    <a:pt x="784" y="1400"/>
                  </a:lnTo>
                  <a:lnTo>
                    <a:pt x="873" y="1404"/>
                  </a:lnTo>
                  <a:close/>
                </a:path>
              </a:pathLst>
            </a:custGeom>
            <a:solidFill>
              <a:srgbClr val="FFE26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922" y="1657"/>
              <a:ext cx="855" cy="686"/>
            </a:xfrm>
            <a:custGeom>
              <a:avLst/>
              <a:gdLst/>
              <a:ahLst/>
              <a:cxnLst>
                <a:cxn ang="0">
                  <a:pos x="941" y="1368"/>
                </a:cxn>
                <a:cxn ang="0">
                  <a:pos x="1109" y="1341"/>
                </a:cxn>
                <a:cxn ang="0">
                  <a:pos x="1261" y="1289"/>
                </a:cxn>
                <a:cxn ang="0">
                  <a:pos x="1398" y="1216"/>
                </a:cxn>
                <a:cxn ang="0">
                  <a:pos x="1514" y="1123"/>
                </a:cxn>
                <a:cxn ang="0">
                  <a:pos x="1607" y="1013"/>
                </a:cxn>
                <a:cxn ang="0">
                  <a:pos x="1671" y="891"/>
                </a:cxn>
                <a:cxn ang="0">
                  <a:pos x="1705" y="756"/>
                </a:cxn>
                <a:cxn ang="0">
                  <a:pos x="1705" y="616"/>
                </a:cxn>
                <a:cxn ang="0">
                  <a:pos x="1671" y="481"/>
                </a:cxn>
                <a:cxn ang="0">
                  <a:pos x="1607" y="359"/>
                </a:cxn>
                <a:cxn ang="0">
                  <a:pos x="1514" y="249"/>
                </a:cxn>
                <a:cxn ang="0">
                  <a:pos x="1398" y="156"/>
                </a:cxn>
                <a:cxn ang="0">
                  <a:pos x="1261" y="83"/>
                </a:cxn>
                <a:cxn ang="0">
                  <a:pos x="1109" y="31"/>
                </a:cxn>
                <a:cxn ang="0">
                  <a:pos x="941" y="4"/>
                </a:cxn>
                <a:cxn ang="0">
                  <a:pos x="767" y="4"/>
                </a:cxn>
                <a:cxn ang="0">
                  <a:pos x="601" y="31"/>
                </a:cxn>
                <a:cxn ang="0">
                  <a:pos x="446" y="83"/>
                </a:cxn>
                <a:cxn ang="0">
                  <a:pos x="311" y="156"/>
                </a:cxn>
                <a:cxn ang="0">
                  <a:pos x="195" y="249"/>
                </a:cxn>
                <a:cxn ang="0">
                  <a:pos x="102" y="359"/>
                </a:cxn>
                <a:cxn ang="0">
                  <a:pos x="39" y="481"/>
                </a:cxn>
                <a:cxn ang="0">
                  <a:pos x="4" y="616"/>
                </a:cxn>
                <a:cxn ang="0">
                  <a:pos x="4" y="756"/>
                </a:cxn>
                <a:cxn ang="0">
                  <a:pos x="39" y="891"/>
                </a:cxn>
                <a:cxn ang="0">
                  <a:pos x="102" y="1013"/>
                </a:cxn>
                <a:cxn ang="0">
                  <a:pos x="195" y="1123"/>
                </a:cxn>
                <a:cxn ang="0">
                  <a:pos x="311" y="1216"/>
                </a:cxn>
                <a:cxn ang="0">
                  <a:pos x="446" y="1289"/>
                </a:cxn>
                <a:cxn ang="0">
                  <a:pos x="601" y="1341"/>
                </a:cxn>
                <a:cxn ang="0">
                  <a:pos x="767" y="1368"/>
                </a:cxn>
              </a:cxnLst>
              <a:rect l="0" t="0" r="r" b="b"/>
              <a:pathLst>
                <a:path w="1709" h="1372">
                  <a:moveTo>
                    <a:pt x="854" y="1372"/>
                  </a:moveTo>
                  <a:lnTo>
                    <a:pt x="941" y="1368"/>
                  </a:lnTo>
                  <a:lnTo>
                    <a:pt x="1025" y="1359"/>
                  </a:lnTo>
                  <a:lnTo>
                    <a:pt x="1109" y="1341"/>
                  </a:lnTo>
                  <a:lnTo>
                    <a:pt x="1188" y="1318"/>
                  </a:lnTo>
                  <a:lnTo>
                    <a:pt x="1261" y="1289"/>
                  </a:lnTo>
                  <a:lnTo>
                    <a:pt x="1333" y="1254"/>
                  </a:lnTo>
                  <a:lnTo>
                    <a:pt x="1398" y="1216"/>
                  </a:lnTo>
                  <a:lnTo>
                    <a:pt x="1458" y="1171"/>
                  </a:lnTo>
                  <a:lnTo>
                    <a:pt x="1514" y="1123"/>
                  </a:lnTo>
                  <a:lnTo>
                    <a:pt x="1562" y="1069"/>
                  </a:lnTo>
                  <a:lnTo>
                    <a:pt x="1607" y="1013"/>
                  </a:lnTo>
                  <a:lnTo>
                    <a:pt x="1642" y="953"/>
                  </a:lnTo>
                  <a:lnTo>
                    <a:pt x="1671" y="891"/>
                  </a:lnTo>
                  <a:lnTo>
                    <a:pt x="1692" y="825"/>
                  </a:lnTo>
                  <a:lnTo>
                    <a:pt x="1705" y="756"/>
                  </a:lnTo>
                  <a:lnTo>
                    <a:pt x="1709" y="686"/>
                  </a:lnTo>
                  <a:lnTo>
                    <a:pt x="1705" y="616"/>
                  </a:lnTo>
                  <a:lnTo>
                    <a:pt x="1692" y="547"/>
                  </a:lnTo>
                  <a:lnTo>
                    <a:pt x="1671" y="481"/>
                  </a:lnTo>
                  <a:lnTo>
                    <a:pt x="1642" y="419"/>
                  </a:lnTo>
                  <a:lnTo>
                    <a:pt x="1607" y="359"/>
                  </a:lnTo>
                  <a:lnTo>
                    <a:pt x="1562" y="303"/>
                  </a:lnTo>
                  <a:lnTo>
                    <a:pt x="1514" y="249"/>
                  </a:lnTo>
                  <a:lnTo>
                    <a:pt x="1458" y="201"/>
                  </a:lnTo>
                  <a:lnTo>
                    <a:pt x="1398" y="156"/>
                  </a:lnTo>
                  <a:lnTo>
                    <a:pt x="1333" y="118"/>
                  </a:lnTo>
                  <a:lnTo>
                    <a:pt x="1261" y="83"/>
                  </a:lnTo>
                  <a:lnTo>
                    <a:pt x="1188" y="54"/>
                  </a:lnTo>
                  <a:lnTo>
                    <a:pt x="1109" y="31"/>
                  </a:lnTo>
                  <a:lnTo>
                    <a:pt x="1025" y="13"/>
                  </a:lnTo>
                  <a:lnTo>
                    <a:pt x="941" y="4"/>
                  </a:lnTo>
                  <a:lnTo>
                    <a:pt x="854" y="0"/>
                  </a:lnTo>
                  <a:lnTo>
                    <a:pt x="767" y="4"/>
                  </a:lnTo>
                  <a:lnTo>
                    <a:pt x="682" y="13"/>
                  </a:lnTo>
                  <a:lnTo>
                    <a:pt x="601" y="31"/>
                  </a:lnTo>
                  <a:lnTo>
                    <a:pt x="521" y="54"/>
                  </a:lnTo>
                  <a:lnTo>
                    <a:pt x="446" y="83"/>
                  </a:lnTo>
                  <a:lnTo>
                    <a:pt x="377" y="118"/>
                  </a:lnTo>
                  <a:lnTo>
                    <a:pt x="311" y="156"/>
                  </a:lnTo>
                  <a:lnTo>
                    <a:pt x="251" y="201"/>
                  </a:lnTo>
                  <a:lnTo>
                    <a:pt x="195" y="249"/>
                  </a:lnTo>
                  <a:lnTo>
                    <a:pt x="147" y="303"/>
                  </a:lnTo>
                  <a:lnTo>
                    <a:pt x="102" y="359"/>
                  </a:lnTo>
                  <a:lnTo>
                    <a:pt x="68" y="419"/>
                  </a:lnTo>
                  <a:lnTo>
                    <a:pt x="39" y="481"/>
                  </a:lnTo>
                  <a:lnTo>
                    <a:pt x="17" y="547"/>
                  </a:lnTo>
                  <a:lnTo>
                    <a:pt x="4" y="616"/>
                  </a:lnTo>
                  <a:lnTo>
                    <a:pt x="0" y="686"/>
                  </a:lnTo>
                  <a:lnTo>
                    <a:pt x="4" y="756"/>
                  </a:lnTo>
                  <a:lnTo>
                    <a:pt x="17" y="825"/>
                  </a:lnTo>
                  <a:lnTo>
                    <a:pt x="39" y="891"/>
                  </a:lnTo>
                  <a:lnTo>
                    <a:pt x="68" y="953"/>
                  </a:lnTo>
                  <a:lnTo>
                    <a:pt x="102" y="1013"/>
                  </a:lnTo>
                  <a:lnTo>
                    <a:pt x="147" y="1069"/>
                  </a:lnTo>
                  <a:lnTo>
                    <a:pt x="195" y="1123"/>
                  </a:lnTo>
                  <a:lnTo>
                    <a:pt x="251" y="1171"/>
                  </a:lnTo>
                  <a:lnTo>
                    <a:pt x="311" y="1216"/>
                  </a:lnTo>
                  <a:lnTo>
                    <a:pt x="377" y="1254"/>
                  </a:lnTo>
                  <a:lnTo>
                    <a:pt x="446" y="1289"/>
                  </a:lnTo>
                  <a:lnTo>
                    <a:pt x="521" y="1318"/>
                  </a:lnTo>
                  <a:lnTo>
                    <a:pt x="601" y="1341"/>
                  </a:lnTo>
                  <a:lnTo>
                    <a:pt x="682" y="1359"/>
                  </a:lnTo>
                  <a:lnTo>
                    <a:pt x="767" y="1368"/>
                  </a:lnTo>
                  <a:lnTo>
                    <a:pt x="854" y="1372"/>
                  </a:lnTo>
                  <a:close/>
                </a:path>
              </a:pathLst>
            </a:custGeom>
            <a:solidFill>
              <a:srgbClr val="FFE57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932" y="1665"/>
              <a:ext cx="835" cy="670"/>
            </a:xfrm>
            <a:custGeom>
              <a:avLst/>
              <a:gdLst/>
              <a:ahLst/>
              <a:cxnLst>
                <a:cxn ang="0">
                  <a:pos x="920" y="1338"/>
                </a:cxn>
                <a:cxn ang="0">
                  <a:pos x="1084" y="1311"/>
                </a:cxn>
                <a:cxn ang="0">
                  <a:pos x="1232" y="1260"/>
                </a:cxn>
                <a:cxn ang="0">
                  <a:pos x="1366" y="1189"/>
                </a:cxn>
                <a:cxn ang="0">
                  <a:pos x="1480" y="1098"/>
                </a:cxn>
                <a:cxn ang="0">
                  <a:pos x="1570" y="992"/>
                </a:cxn>
                <a:cxn ang="0">
                  <a:pos x="1634" y="870"/>
                </a:cxn>
                <a:cxn ang="0">
                  <a:pos x="1667" y="741"/>
                </a:cxn>
                <a:cxn ang="0">
                  <a:pos x="1667" y="601"/>
                </a:cxn>
                <a:cxn ang="0">
                  <a:pos x="1634" y="472"/>
                </a:cxn>
                <a:cxn ang="0">
                  <a:pos x="1570" y="350"/>
                </a:cxn>
                <a:cxn ang="0">
                  <a:pos x="1480" y="244"/>
                </a:cxn>
                <a:cxn ang="0">
                  <a:pos x="1366" y="153"/>
                </a:cxn>
                <a:cxn ang="0">
                  <a:pos x="1232" y="81"/>
                </a:cxn>
                <a:cxn ang="0">
                  <a:pos x="1084" y="31"/>
                </a:cxn>
                <a:cxn ang="0">
                  <a:pos x="920" y="4"/>
                </a:cxn>
                <a:cxn ang="0">
                  <a:pos x="750" y="4"/>
                </a:cxn>
                <a:cxn ang="0">
                  <a:pos x="587" y="31"/>
                </a:cxn>
                <a:cxn ang="0">
                  <a:pos x="437" y="81"/>
                </a:cxn>
                <a:cxn ang="0">
                  <a:pos x="304" y="153"/>
                </a:cxn>
                <a:cxn ang="0">
                  <a:pos x="192" y="244"/>
                </a:cxn>
                <a:cxn ang="0">
                  <a:pos x="101" y="350"/>
                </a:cxn>
                <a:cxn ang="0">
                  <a:pos x="37" y="472"/>
                </a:cxn>
                <a:cxn ang="0">
                  <a:pos x="4" y="601"/>
                </a:cxn>
                <a:cxn ang="0">
                  <a:pos x="4" y="741"/>
                </a:cxn>
                <a:cxn ang="0">
                  <a:pos x="37" y="870"/>
                </a:cxn>
                <a:cxn ang="0">
                  <a:pos x="101" y="992"/>
                </a:cxn>
                <a:cxn ang="0">
                  <a:pos x="192" y="1098"/>
                </a:cxn>
                <a:cxn ang="0">
                  <a:pos x="304" y="1189"/>
                </a:cxn>
                <a:cxn ang="0">
                  <a:pos x="437" y="1260"/>
                </a:cxn>
                <a:cxn ang="0">
                  <a:pos x="587" y="1311"/>
                </a:cxn>
                <a:cxn ang="0">
                  <a:pos x="750" y="1338"/>
                </a:cxn>
              </a:cxnLst>
              <a:rect l="0" t="0" r="r" b="b"/>
              <a:pathLst>
                <a:path w="1671" h="1342">
                  <a:moveTo>
                    <a:pt x="835" y="1342"/>
                  </a:moveTo>
                  <a:lnTo>
                    <a:pt x="920" y="1338"/>
                  </a:lnTo>
                  <a:lnTo>
                    <a:pt x="1003" y="1328"/>
                  </a:lnTo>
                  <a:lnTo>
                    <a:pt x="1084" y="1311"/>
                  </a:lnTo>
                  <a:lnTo>
                    <a:pt x="1159" y="1289"/>
                  </a:lnTo>
                  <a:lnTo>
                    <a:pt x="1232" y="1260"/>
                  </a:lnTo>
                  <a:lnTo>
                    <a:pt x="1302" y="1228"/>
                  </a:lnTo>
                  <a:lnTo>
                    <a:pt x="1366" y="1189"/>
                  </a:lnTo>
                  <a:lnTo>
                    <a:pt x="1426" y="1144"/>
                  </a:lnTo>
                  <a:lnTo>
                    <a:pt x="1480" y="1098"/>
                  </a:lnTo>
                  <a:lnTo>
                    <a:pt x="1528" y="1046"/>
                  </a:lnTo>
                  <a:lnTo>
                    <a:pt x="1570" y="992"/>
                  </a:lnTo>
                  <a:lnTo>
                    <a:pt x="1605" y="932"/>
                  </a:lnTo>
                  <a:lnTo>
                    <a:pt x="1634" y="870"/>
                  </a:lnTo>
                  <a:lnTo>
                    <a:pt x="1653" y="806"/>
                  </a:lnTo>
                  <a:lnTo>
                    <a:pt x="1667" y="741"/>
                  </a:lnTo>
                  <a:lnTo>
                    <a:pt x="1671" y="671"/>
                  </a:lnTo>
                  <a:lnTo>
                    <a:pt x="1667" y="601"/>
                  </a:lnTo>
                  <a:lnTo>
                    <a:pt x="1653" y="536"/>
                  </a:lnTo>
                  <a:lnTo>
                    <a:pt x="1634" y="472"/>
                  </a:lnTo>
                  <a:lnTo>
                    <a:pt x="1605" y="410"/>
                  </a:lnTo>
                  <a:lnTo>
                    <a:pt x="1570" y="350"/>
                  </a:lnTo>
                  <a:lnTo>
                    <a:pt x="1528" y="296"/>
                  </a:lnTo>
                  <a:lnTo>
                    <a:pt x="1480" y="244"/>
                  </a:lnTo>
                  <a:lnTo>
                    <a:pt x="1426" y="195"/>
                  </a:lnTo>
                  <a:lnTo>
                    <a:pt x="1366" y="153"/>
                  </a:lnTo>
                  <a:lnTo>
                    <a:pt x="1302" y="114"/>
                  </a:lnTo>
                  <a:lnTo>
                    <a:pt x="1232" y="81"/>
                  </a:lnTo>
                  <a:lnTo>
                    <a:pt x="1159" y="52"/>
                  </a:lnTo>
                  <a:lnTo>
                    <a:pt x="1084" y="31"/>
                  </a:lnTo>
                  <a:lnTo>
                    <a:pt x="1003" y="14"/>
                  </a:lnTo>
                  <a:lnTo>
                    <a:pt x="920" y="4"/>
                  </a:lnTo>
                  <a:lnTo>
                    <a:pt x="835" y="0"/>
                  </a:lnTo>
                  <a:lnTo>
                    <a:pt x="750" y="4"/>
                  </a:lnTo>
                  <a:lnTo>
                    <a:pt x="667" y="14"/>
                  </a:lnTo>
                  <a:lnTo>
                    <a:pt x="587" y="31"/>
                  </a:lnTo>
                  <a:lnTo>
                    <a:pt x="510" y="52"/>
                  </a:lnTo>
                  <a:lnTo>
                    <a:pt x="437" y="81"/>
                  </a:lnTo>
                  <a:lnTo>
                    <a:pt x="369" y="114"/>
                  </a:lnTo>
                  <a:lnTo>
                    <a:pt x="304" y="153"/>
                  </a:lnTo>
                  <a:lnTo>
                    <a:pt x="246" y="195"/>
                  </a:lnTo>
                  <a:lnTo>
                    <a:pt x="192" y="244"/>
                  </a:lnTo>
                  <a:lnTo>
                    <a:pt x="143" y="296"/>
                  </a:lnTo>
                  <a:lnTo>
                    <a:pt x="101" y="350"/>
                  </a:lnTo>
                  <a:lnTo>
                    <a:pt x="66" y="410"/>
                  </a:lnTo>
                  <a:lnTo>
                    <a:pt x="37" y="472"/>
                  </a:lnTo>
                  <a:lnTo>
                    <a:pt x="18" y="536"/>
                  </a:lnTo>
                  <a:lnTo>
                    <a:pt x="4" y="601"/>
                  </a:lnTo>
                  <a:lnTo>
                    <a:pt x="0" y="671"/>
                  </a:lnTo>
                  <a:lnTo>
                    <a:pt x="4" y="741"/>
                  </a:lnTo>
                  <a:lnTo>
                    <a:pt x="18" y="806"/>
                  </a:lnTo>
                  <a:lnTo>
                    <a:pt x="37" y="870"/>
                  </a:lnTo>
                  <a:lnTo>
                    <a:pt x="66" y="932"/>
                  </a:lnTo>
                  <a:lnTo>
                    <a:pt x="101" y="992"/>
                  </a:lnTo>
                  <a:lnTo>
                    <a:pt x="143" y="1046"/>
                  </a:lnTo>
                  <a:lnTo>
                    <a:pt x="192" y="1098"/>
                  </a:lnTo>
                  <a:lnTo>
                    <a:pt x="246" y="1144"/>
                  </a:lnTo>
                  <a:lnTo>
                    <a:pt x="304" y="1189"/>
                  </a:lnTo>
                  <a:lnTo>
                    <a:pt x="369" y="1228"/>
                  </a:lnTo>
                  <a:lnTo>
                    <a:pt x="437" y="1260"/>
                  </a:lnTo>
                  <a:lnTo>
                    <a:pt x="510" y="1289"/>
                  </a:lnTo>
                  <a:lnTo>
                    <a:pt x="587" y="1311"/>
                  </a:lnTo>
                  <a:lnTo>
                    <a:pt x="667" y="1328"/>
                  </a:lnTo>
                  <a:lnTo>
                    <a:pt x="750" y="1338"/>
                  </a:lnTo>
                  <a:lnTo>
                    <a:pt x="835" y="1342"/>
                  </a:lnTo>
                  <a:close/>
                </a:path>
              </a:pathLst>
            </a:custGeom>
            <a:solidFill>
              <a:srgbClr val="FFE87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941" y="1672"/>
              <a:ext cx="816" cy="657"/>
            </a:xfrm>
            <a:custGeom>
              <a:avLst/>
              <a:gdLst/>
              <a:ahLst/>
              <a:cxnLst>
                <a:cxn ang="0">
                  <a:pos x="898" y="1308"/>
                </a:cxn>
                <a:cxn ang="0">
                  <a:pos x="1058" y="1283"/>
                </a:cxn>
                <a:cxn ang="0">
                  <a:pos x="1205" y="1233"/>
                </a:cxn>
                <a:cxn ang="0">
                  <a:pos x="1334" y="1161"/>
                </a:cxn>
                <a:cxn ang="0">
                  <a:pos x="1446" y="1072"/>
                </a:cxn>
                <a:cxn ang="0">
                  <a:pos x="1533" y="968"/>
                </a:cxn>
                <a:cxn ang="0">
                  <a:pos x="1595" y="850"/>
                </a:cxn>
                <a:cxn ang="0">
                  <a:pos x="1628" y="723"/>
                </a:cxn>
                <a:cxn ang="0">
                  <a:pos x="1628" y="587"/>
                </a:cxn>
                <a:cxn ang="0">
                  <a:pos x="1595" y="460"/>
                </a:cxn>
                <a:cxn ang="0">
                  <a:pos x="1533" y="344"/>
                </a:cxn>
                <a:cxn ang="0">
                  <a:pos x="1446" y="237"/>
                </a:cxn>
                <a:cxn ang="0">
                  <a:pos x="1334" y="149"/>
                </a:cxn>
                <a:cxn ang="0">
                  <a:pos x="1205" y="79"/>
                </a:cxn>
                <a:cxn ang="0">
                  <a:pos x="1058" y="29"/>
                </a:cxn>
                <a:cxn ang="0">
                  <a:pos x="898" y="4"/>
                </a:cxn>
                <a:cxn ang="0">
                  <a:pos x="732" y="4"/>
                </a:cxn>
                <a:cxn ang="0">
                  <a:pos x="573" y="29"/>
                </a:cxn>
                <a:cxn ang="0">
                  <a:pos x="426" y="79"/>
                </a:cxn>
                <a:cxn ang="0">
                  <a:pos x="297" y="149"/>
                </a:cxn>
                <a:cxn ang="0">
                  <a:pos x="185" y="237"/>
                </a:cxn>
                <a:cxn ang="0">
                  <a:pos x="98" y="344"/>
                </a:cxn>
                <a:cxn ang="0">
                  <a:pos x="36" y="460"/>
                </a:cxn>
                <a:cxn ang="0">
                  <a:pos x="3" y="587"/>
                </a:cxn>
                <a:cxn ang="0">
                  <a:pos x="3" y="723"/>
                </a:cxn>
                <a:cxn ang="0">
                  <a:pos x="36" y="850"/>
                </a:cxn>
                <a:cxn ang="0">
                  <a:pos x="98" y="968"/>
                </a:cxn>
                <a:cxn ang="0">
                  <a:pos x="185" y="1072"/>
                </a:cxn>
                <a:cxn ang="0">
                  <a:pos x="297" y="1161"/>
                </a:cxn>
                <a:cxn ang="0">
                  <a:pos x="426" y="1233"/>
                </a:cxn>
                <a:cxn ang="0">
                  <a:pos x="573" y="1283"/>
                </a:cxn>
                <a:cxn ang="0">
                  <a:pos x="732" y="1308"/>
                </a:cxn>
              </a:cxnLst>
              <a:rect l="0" t="0" r="r" b="b"/>
              <a:pathLst>
                <a:path w="1632" h="1312">
                  <a:moveTo>
                    <a:pt x="815" y="1312"/>
                  </a:moveTo>
                  <a:lnTo>
                    <a:pt x="898" y="1308"/>
                  </a:lnTo>
                  <a:lnTo>
                    <a:pt x="979" y="1299"/>
                  </a:lnTo>
                  <a:lnTo>
                    <a:pt x="1058" y="1283"/>
                  </a:lnTo>
                  <a:lnTo>
                    <a:pt x="1133" y="1260"/>
                  </a:lnTo>
                  <a:lnTo>
                    <a:pt x="1205" y="1233"/>
                  </a:lnTo>
                  <a:lnTo>
                    <a:pt x="1272" y="1200"/>
                  </a:lnTo>
                  <a:lnTo>
                    <a:pt x="1334" y="1161"/>
                  </a:lnTo>
                  <a:lnTo>
                    <a:pt x="1392" y="1119"/>
                  </a:lnTo>
                  <a:lnTo>
                    <a:pt x="1446" y="1072"/>
                  </a:lnTo>
                  <a:lnTo>
                    <a:pt x="1492" y="1022"/>
                  </a:lnTo>
                  <a:lnTo>
                    <a:pt x="1533" y="968"/>
                  </a:lnTo>
                  <a:lnTo>
                    <a:pt x="1568" y="910"/>
                  </a:lnTo>
                  <a:lnTo>
                    <a:pt x="1595" y="850"/>
                  </a:lnTo>
                  <a:lnTo>
                    <a:pt x="1614" y="788"/>
                  </a:lnTo>
                  <a:lnTo>
                    <a:pt x="1628" y="723"/>
                  </a:lnTo>
                  <a:lnTo>
                    <a:pt x="1632" y="655"/>
                  </a:lnTo>
                  <a:lnTo>
                    <a:pt x="1628" y="587"/>
                  </a:lnTo>
                  <a:lnTo>
                    <a:pt x="1614" y="524"/>
                  </a:lnTo>
                  <a:lnTo>
                    <a:pt x="1595" y="460"/>
                  </a:lnTo>
                  <a:lnTo>
                    <a:pt x="1568" y="400"/>
                  </a:lnTo>
                  <a:lnTo>
                    <a:pt x="1533" y="344"/>
                  </a:lnTo>
                  <a:lnTo>
                    <a:pt x="1492" y="290"/>
                  </a:lnTo>
                  <a:lnTo>
                    <a:pt x="1446" y="237"/>
                  </a:lnTo>
                  <a:lnTo>
                    <a:pt x="1392" y="191"/>
                  </a:lnTo>
                  <a:lnTo>
                    <a:pt x="1334" y="149"/>
                  </a:lnTo>
                  <a:lnTo>
                    <a:pt x="1272" y="112"/>
                  </a:lnTo>
                  <a:lnTo>
                    <a:pt x="1205" y="79"/>
                  </a:lnTo>
                  <a:lnTo>
                    <a:pt x="1133" y="52"/>
                  </a:lnTo>
                  <a:lnTo>
                    <a:pt x="1058" y="29"/>
                  </a:lnTo>
                  <a:lnTo>
                    <a:pt x="979" y="13"/>
                  </a:lnTo>
                  <a:lnTo>
                    <a:pt x="898" y="4"/>
                  </a:lnTo>
                  <a:lnTo>
                    <a:pt x="815" y="0"/>
                  </a:lnTo>
                  <a:lnTo>
                    <a:pt x="732" y="4"/>
                  </a:lnTo>
                  <a:lnTo>
                    <a:pt x="650" y="13"/>
                  </a:lnTo>
                  <a:lnTo>
                    <a:pt x="573" y="29"/>
                  </a:lnTo>
                  <a:lnTo>
                    <a:pt x="498" y="52"/>
                  </a:lnTo>
                  <a:lnTo>
                    <a:pt x="426" y="79"/>
                  </a:lnTo>
                  <a:lnTo>
                    <a:pt x="359" y="112"/>
                  </a:lnTo>
                  <a:lnTo>
                    <a:pt x="297" y="149"/>
                  </a:lnTo>
                  <a:lnTo>
                    <a:pt x="239" y="191"/>
                  </a:lnTo>
                  <a:lnTo>
                    <a:pt x="185" y="237"/>
                  </a:lnTo>
                  <a:lnTo>
                    <a:pt x="139" y="290"/>
                  </a:lnTo>
                  <a:lnTo>
                    <a:pt x="98" y="344"/>
                  </a:lnTo>
                  <a:lnTo>
                    <a:pt x="63" y="400"/>
                  </a:lnTo>
                  <a:lnTo>
                    <a:pt x="36" y="460"/>
                  </a:lnTo>
                  <a:lnTo>
                    <a:pt x="17" y="524"/>
                  </a:lnTo>
                  <a:lnTo>
                    <a:pt x="3" y="587"/>
                  </a:lnTo>
                  <a:lnTo>
                    <a:pt x="0" y="655"/>
                  </a:lnTo>
                  <a:lnTo>
                    <a:pt x="3" y="723"/>
                  </a:lnTo>
                  <a:lnTo>
                    <a:pt x="17" y="788"/>
                  </a:lnTo>
                  <a:lnTo>
                    <a:pt x="36" y="850"/>
                  </a:lnTo>
                  <a:lnTo>
                    <a:pt x="63" y="910"/>
                  </a:lnTo>
                  <a:lnTo>
                    <a:pt x="98" y="968"/>
                  </a:lnTo>
                  <a:lnTo>
                    <a:pt x="139" y="1022"/>
                  </a:lnTo>
                  <a:lnTo>
                    <a:pt x="185" y="1072"/>
                  </a:lnTo>
                  <a:lnTo>
                    <a:pt x="239" y="1119"/>
                  </a:lnTo>
                  <a:lnTo>
                    <a:pt x="297" y="1161"/>
                  </a:lnTo>
                  <a:lnTo>
                    <a:pt x="359" y="1200"/>
                  </a:lnTo>
                  <a:lnTo>
                    <a:pt x="426" y="1233"/>
                  </a:lnTo>
                  <a:lnTo>
                    <a:pt x="498" y="1260"/>
                  </a:lnTo>
                  <a:lnTo>
                    <a:pt x="573" y="1283"/>
                  </a:lnTo>
                  <a:lnTo>
                    <a:pt x="650" y="1299"/>
                  </a:lnTo>
                  <a:lnTo>
                    <a:pt x="732" y="1308"/>
                  </a:lnTo>
                  <a:lnTo>
                    <a:pt x="815" y="1312"/>
                  </a:lnTo>
                  <a:close/>
                </a:path>
              </a:pathLst>
            </a:custGeom>
            <a:solidFill>
              <a:srgbClr val="FFEA8E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951" y="1680"/>
              <a:ext cx="797" cy="641"/>
            </a:xfrm>
            <a:custGeom>
              <a:avLst/>
              <a:gdLst/>
              <a:ahLst/>
              <a:cxnLst>
                <a:cxn ang="0">
                  <a:pos x="877" y="1278"/>
                </a:cxn>
                <a:cxn ang="0">
                  <a:pos x="1033" y="1253"/>
                </a:cxn>
                <a:cxn ang="0">
                  <a:pos x="1176" y="1204"/>
                </a:cxn>
                <a:cxn ang="0">
                  <a:pos x="1304" y="1135"/>
                </a:cxn>
                <a:cxn ang="0">
                  <a:pos x="1412" y="1048"/>
                </a:cxn>
                <a:cxn ang="0">
                  <a:pos x="1497" y="945"/>
                </a:cxn>
                <a:cxn ang="0">
                  <a:pos x="1557" y="831"/>
                </a:cxn>
                <a:cxn ang="0">
                  <a:pos x="1589" y="706"/>
                </a:cxn>
                <a:cxn ang="0">
                  <a:pos x="1589" y="574"/>
                </a:cxn>
                <a:cxn ang="0">
                  <a:pos x="1557" y="449"/>
                </a:cxn>
                <a:cxn ang="0">
                  <a:pos x="1497" y="335"/>
                </a:cxn>
                <a:cxn ang="0">
                  <a:pos x="1412" y="232"/>
                </a:cxn>
                <a:cxn ang="0">
                  <a:pos x="1304" y="147"/>
                </a:cxn>
                <a:cxn ang="0">
                  <a:pos x="1176" y="78"/>
                </a:cxn>
                <a:cxn ang="0">
                  <a:pos x="1033" y="29"/>
                </a:cxn>
                <a:cxn ang="0">
                  <a:pos x="877" y="4"/>
                </a:cxn>
                <a:cxn ang="0">
                  <a:pos x="715" y="4"/>
                </a:cxn>
                <a:cxn ang="0">
                  <a:pos x="560" y="29"/>
                </a:cxn>
                <a:cxn ang="0">
                  <a:pos x="417" y="78"/>
                </a:cxn>
                <a:cxn ang="0">
                  <a:pos x="290" y="147"/>
                </a:cxn>
                <a:cxn ang="0">
                  <a:pos x="181" y="232"/>
                </a:cxn>
                <a:cxn ang="0">
                  <a:pos x="96" y="335"/>
                </a:cxn>
                <a:cxn ang="0">
                  <a:pos x="37" y="449"/>
                </a:cxn>
                <a:cxn ang="0">
                  <a:pos x="4" y="574"/>
                </a:cxn>
                <a:cxn ang="0">
                  <a:pos x="4" y="706"/>
                </a:cxn>
                <a:cxn ang="0">
                  <a:pos x="37" y="831"/>
                </a:cxn>
                <a:cxn ang="0">
                  <a:pos x="96" y="945"/>
                </a:cxn>
                <a:cxn ang="0">
                  <a:pos x="181" y="1048"/>
                </a:cxn>
                <a:cxn ang="0">
                  <a:pos x="290" y="1135"/>
                </a:cxn>
                <a:cxn ang="0">
                  <a:pos x="417" y="1204"/>
                </a:cxn>
                <a:cxn ang="0">
                  <a:pos x="560" y="1253"/>
                </a:cxn>
                <a:cxn ang="0">
                  <a:pos x="715" y="1278"/>
                </a:cxn>
              </a:cxnLst>
              <a:rect l="0" t="0" r="r" b="b"/>
              <a:pathLst>
                <a:path w="1593" h="1282">
                  <a:moveTo>
                    <a:pt x="796" y="1282"/>
                  </a:moveTo>
                  <a:lnTo>
                    <a:pt x="877" y="1278"/>
                  </a:lnTo>
                  <a:lnTo>
                    <a:pt x="956" y="1268"/>
                  </a:lnTo>
                  <a:lnTo>
                    <a:pt x="1033" y="1253"/>
                  </a:lnTo>
                  <a:lnTo>
                    <a:pt x="1107" y="1231"/>
                  </a:lnTo>
                  <a:lnTo>
                    <a:pt x="1176" y="1204"/>
                  </a:lnTo>
                  <a:lnTo>
                    <a:pt x="1242" y="1171"/>
                  </a:lnTo>
                  <a:lnTo>
                    <a:pt x="1304" y="1135"/>
                  </a:lnTo>
                  <a:lnTo>
                    <a:pt x="1360" y="1094"/>
                  </a:lnTo>
                  <a:lnTo>
                    <a:pt x="1412" y="1048"/>
                  </a:lnTo>
                  <a:lnTo>
                    <a:pt x="1456" y="998"/>
                  </a:lnTo>
                  <a:lnTo>
                    <a:pt x="1497" y="945"/>
                  </a:lnTo>
                  <a:lnTo>
                    <a:pt x="1531" y="889"/>
                  </a:lnTo>
                  <a:lnTo>
                    <a:pt x="1557" y="831"/>
                  </a:lnTo>
                  <a:lnTo>
                    <a:pt x="1578" y="769"/>
                  </a:lnTo>
                  <a:lnTo>
                    <a:pt x="1589" y="706"/>
                  </a:lnTo>
                  <a:lnTo>
                    <a:pt x="1593" y="640"/>
                  </a:lnTo>
                  <a:lnTo>
                    <a:pt x="1589" y="574"/>
                  </a:lnTo>
                  <a:lnTo>
                    <a:pt x="1578" y="510"/>
                  </a:lnTo>
                  <a:lnTo>
                    <a:pt x="1557" y="449"/>
                  </a:lnTo>
                  <a:lnTo>
                    <a:pt x="1531" y="391"/>
                  </a:lnTo>
                  <a:lnTo>
                    <a:pt x="1497" y="335"/>
                  </a:lnTo>
                  <a:lnTo>
                    <a:pt x="1456" y="282"/>
                  </a:lnTo>
                  <a:lnTo>
                    <a:pt x="1412" y="232"/>
                  </a:lnTo>
                  <a:lnTo>
                    <a:pt x="1360" y="188"/>
                  </a:lnTo>
                  <a:lnTo>
                    <a:pt x="1304" y="147"/>
                  </a:lnTo>
                  <a:lnTo>
                    <a:pt x="1242" y="108"/>
                  </a:lnTo>
                  <a:lnTo>
                    <a:pt x="1176" y="78"/>
                  </a:lnTo>
                  <a:lnTo>
                    <a:pt x="1107" y="50"/>
                  </a:lnTo>
                  <a:lnTo>
                    <a:pt x="1033" y="29"/>
                  </a:lnTo>
                  <a:lnTo>
                    <a:pt x="956" y="14"/>
                  </a:lnTo>
                  <a:lnTo>
                    <a:pt x="877" y="4"/>
                  </a:lnTo>
                  <a:lnTo>
                    <a:pt x="796" y="0"/>
                  </a:lnTo>
                  <a:lnTo>
                    <a:pt x="715" y="4"/>
                  </a:lnTo>
                  <a:lnTo>
                    <a:pt x="635" y="14"/>
                  </a:lnTo>
                  <a:lnTo>
                    <a:pt x="560" y="29"/>
                  </a:lnTo>
                  <a:lnTo>
                    <a:pt x="487" y="50"/>
                  </a:lnTo>
                  <a:lnTo>
                    <a:pt x="417" y="78"/>
                  </a:lnTo>
                  <a:lnTo>
                    <a:pt x="351" y="108"/>
                  </a:lnTo>
                  <a:lnTo>
                    <a:pt x="290" y="147"/>
                  </a:lnTo>
                  <a:lnTo>
                    <a:pt x="234" y="188"/>
                  </a:lnTo>
                  <a:lnTo>
                    <a:pt x="181" y="232"/>
                  </a:lnTo>
                  <a:lnTo>
                    <a:pt x="137" y="282"/>
                  </a:lnTo>
                  <a:lnTo>
                    <a:pt x="96" y="335"/>
                  </a:lnTo>
                  <a:lnTo>
                    <a:pt x="62" y="391"/>
                  </a:lnTo>
                  <a:lnTo>
                    <a:pt x="37" y="449"/>
                  </a:lnTo>
                  <a:lnTo>
                    <a:pt x="15" y="510"/>
                  </a:lnTo>
                  <a:lnTo>
                    <a:pt x="4" y="574"/>
                  </a:lnTo>
                  <a:lnTo>
                    <a:pt x="0" y="640"/>
                  </a:lnTo>
                  <a:lnTo>
                    <a:pt x="4" y="706"/>
                  </a:lnTo>
                  <a:lnTo>
                    <a:pt x="15" y="769"/>
                  </a:lnTo>
                  <a:lnTo>
                    <a:pt x="37" y="831"/>
                  </a:lnTo>
                  <a:lnTo>
                    <a:pt x="62" y="889"/>
                  </a:lnTo>
                  <a:lnTo>
                    <a:pt x="96" y="945"/>
                  </a:lnTo>
                  <a:lnTo>
                    <a:pt x="137" y="998"/>
                  </a:lnTo>
                  <a:lnTo>
                    <a:pt x="181" y="1048"/>
                  </a:lnTo>
                  <a:lnTo>
                    <a:pt x="234" y="1094"/>
                  </a:lnTo>
                  <a:lnTo>
                    <a:pt x="290" y="1135"/>
                  </a:lnTo>
                  <a:lnTo>
                    <a:pt x="351" y="1171"/>
                  </a:lnTo>
                  <a:lnTo>
                    <a:pt x="417" y="1204"/>
                  </a:lnTo>
                  <a:lnTo>
                    <a:pt x="487" y="1231"/>
                  </a:lnTo>
                  <a:lnTo>
                    <a:pt x="560" y="1253"/>
                  </a:lnTo>
                  <a:lnTo>
                    <a:pt x="635" y="1268"/>
                  </a:lnTo>
                  <a:lnTo>
                    <a:pt x="715" y="1278"/>
                  </a:lnTo>
                  <a:lnTo>
                    <a:pt x="796" y="1282"/>
                  </a:lnTo>
                  <a:close/>
                </a:path>
              </a:pathLst>
            </a:custGeom>
            <a:solidFill>
              <a:srgbClr val="FFED9E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2961" y="1688"/>
              <a:ext cx="777" cy="625"/>
            </a:xfrm>
            <a:custGeom>
              <a:avLst/>
              <a:gdLst/>
              <a:ahLst/>
              <a:cxnLst>
                <a:cxn ang="0">
                  <a:pos x="856" y="1246"/>
                </a:cxn>
                <a:cxn ang="0">
                  <a:pos x="1008" y="1221"/>
                </a:cxn>
                <a:cxn ang="0">
                  <a:pos x="1147" y="1175"/>
                </a:cxn>
                <a:cxn ang="0">
                  <a:pos x="1273" y="1107"/>
                </a:cxn>
                <a:cxn ang="0">
                  <a:pos x="1377" y="1022"/>
                </a:cxn>
                <a:cxn ang="0">
                  <a:pos x="1460" y="922"/>
                </a:cxn>
                <a:cxn ang="0">
                  <a:pos x="1520" y="810"/>
                </a:cxn>
                <a:cxn ang="0">
                  <a:pos x="1551" y="688"/>
                </a:cxn>
                <a:cxn ang="0">
                  <a:pos x="1551" y="560"/>
                </a:cxn>
                <a:cxn ang="0">
                  <a:pos x="1520" y="438"/>
                </a:cxn>
                <a:cxn ang="0">
                  <a:pos x="1460" y="326"/>
                </a:cxn>
                <a:cxn ang="0">
                  <a:pos x="1377" y="226"/>
                </a:cxn>
                <a:cxn ang="0">
                  <a:pos x="1273" y="143"/>
                </a:cxn>
                <a:cxn ang="0">
                  <a:pos x="1147" y="75"/>
                </a:cxn>
                <a:cxn ang="0">
                  <a:pos x="1008" y="27"/>
                </a:cxn>
                <a:cxn ang="0">
                  <a:pos x="856" y="4"/>
                </a:cxn>
                <a:cxn ang="0">
                  <a:pos x="697" y="4"/>
                </a:cxn>
                <a:cxn ang="0">
                  <a:pos x="545" y="27"/>
                </a:cxn>
                <a:cxn ang="0">
                  <a:pos x="406" y="75"/>
                </a:cxn>
                <a:cxn ang="0">
                  <a:pos x="282" y="143"/>
                </a:cxn>
                <a:cxn ang="0">
                  <a:pos x="178" y="226"/>
                </a:cxn>
                <a:cxn ang="0">
                  <a:pos x="95" y="326"/>
                </a:cxn>
                <a:cxn ang="0">
                  <a:pos x="35" y="438"/>
                </a:cxn>
                <a:cxn ang="0">
                  <a:pos x="4" y="560"/>
                </a:cxn>
                <a:cxn ang="0">
                  <a:pos x="4" y="688"/>
                </a:cxn>
                <a:cxn ang="0">
                  <a:pos x="35" y="810"/>
                </a:cxn>
                <a:cxn ang="0">
                  <a:pos x="95" y="922"/>
                </a:cxn>
                <a:cxn ang="0">
                  <a:pos x="178" y="1022"/>
                </a:cxn>
                <a:cxn ang="0">
                  <a:pos x="282" y="1107"/>
                </a:cxn>
                <a:cxn ang="0">
                  <a:pos x="406" y="1175"/>
                </a:cxn>
                <a:cxn ang="0">
                  <a:pos x="545" y="1221"/>
                </a:cxn>
                <a:cxn ang="0">
                  <a:pos x="697" y="1246"/>
                </a:cxn>
              </a:cxnLst>
              <a:rect l="0" t="0" r="r" b="b"/>
              <a:pathLst>
                <a:path w="1555" h="1250">
                  <a:moveTo>
                    <a:pt x="777" y="1250"/>
                  </a:moveTo>
                  <a:lnTo>
                    <a:pt x="856" y="1246"/>
                  </a:lnTo>
                  <a:lnTo>
                    <a:pt x="933" y="1237"/>
                  </a:lnTo>
                  <a:lnTo>
                    <a:pt x="1008" y="1221"/>
                  </a:lnTo>
                  <a:lnTo>
                    <a:pt x="1080" y="1202"/>
                  </a:lnTo>
                  <a:lnTo>
                    <a:pt x="1147" y="1175"/>
                  </a:lnTo>
                  <a:lnTo>
                    <a:pt x="1213" y="1144"/>
                  </a:lnTo>
                  <a:lnTo>
                    <a:pt x="1273" y="1107"/>
                  </a:lnTo>
                  <a:lnTo>
                    <a:pt x="1327" y="1067"/>
                  </a:lnTo>
                  <a:lnTo>
                    <a:pt x="1377" y="1022"/>
                  </a:lnTo>
                  <a:lnTo>
                    <a:pt x="1422" y="974"/>
                  </a:lnTo>
                  <a:lnTo>
                    <a:pt x="1460" y="922"/>
                  </a:lnTo>
                  <a:lnTo>
                    <a:pt x="1493" y="867"/>
                  </a:lnTo>
                  <a:lnTo>
                    <a:pt x="1520" y="810"/>
                  </a:lnTo>
                  <a:lnTo>
                    <a:pt x="1539" y="750"/>
                  </a:lnTo>
                  <a:lnTo>
                    <a:pt x="1551" y="688"/>
                  </a:lnTo>
                  <a:lnTo>
                    <a:pt x="1555" y="624"/>
                  </a:lnTo>
                  <a:lnTo>
                    <a:pt x="1551" y="560"/>
                  </a:lnTo>
                  <a:lnTo>
                    <a:pt x="1539" y="498"/>
                  </a:lnTo>
                  <a:lnTo>
                    <a:pt x="1520" y="438"/>
                  </a:lnTo>
                  <a:lnTo>
                    <a:pt x="1493" y="380"/>
                  </a:lnTo>
                  <a:lnTo>
                    <a:pt x="1460" y="326"/>
                  </a:lnTo>
                  <a:lnTo>
                    <a:pt x="1422" y="274"/>
                  </a:lnTo>
                  <a:lnTo>
                    <a:pt x="1377" y="226"/>
                  </a:lnTo>
                  <a:lnTo>
                    <a:pt x="1327" y="181"/>
                  </a:lnTo>
                  <a:lnTo>
                    <a:pt x="1273" y="143"/>
                  </a:lnTo>
                  <a:lnTo>
                    <a:pt x="1213" y="106"/>
                  </a:lnTo>
                  <a:lnTo>
                    <a:pt x="1147" y="75"/>
                  </a:lnTo>
                  <a:lnTo>
                    <a:pt x="1080" y="48"/>
                  </a:lnTo>
                  <a:lnTo>
                    <a:pt x="1008" y="27"/>
                  </a:lnTo>
                  <a:lnTo>
                    <a:pt x="933" y="13"/>
                  </a:lnTo>
                  <a:lnTo>
                    <a:pt x="856" y="4"/>
                  </a:lnTo>
                  <a:lnTo>
                    <a:pt x="777" y="0"/>
                  </a:lnTo>
                  <a:lnTo>
                    <a:pt x="697" y="4"/>
                  </a:lnTo>
                  <a:lnTo>
                    <a:pt x="620" y="13"/>
                  </a:lnTo>
                  <a:lnTo>
                    <a:pt x="545" y="27"/>
                  </a:lnTo>
                  <a:lnTo>
                    <a:pt x="475" y="48"/>
                  </a:lnTo>
                  <a:lnTo>
                    <a:pt x="406" y="75"/>
                  </a:lnTo>
                  <a:lnTo>
                    <a:pt x="342" y="106"/>
                  </a:lnTo>
                  <a:lnTo>
                    <a:pt x="282" y="143"/>
                  </a:lnTo>
                  <a:lnTo>
                    <a:pt x="228" y="181"/>
                  </a:lnTo>
                  <a:lnTo>
                    <a:pt x="178" y="226"/>
                  </a:lnTo>
                  <a:lnTo>
                    <a:pt x="134" y="274"/>
                  </a:lnTo>
                  <a:lnTo>
                    <a:pt x="95" y="326"/>
                  </a:lnTo>
                  <a:lnTo>
                    <a:pt x="62" y="380"/>
                  </a:lnTo>
                  <a:lnTo>
                    <a:pt x="35" y="438"/>
                  </a:lnTo>
                  <a:lnTo>
                    <a:pt x="16" y="498"/>
                  </a:lnTo>
                  <a:lnTo>
                    <a:pt x="4" y="560"/>
                  </a:lnTo>
                  <a:lnTo>
                    <a:pt x="0" y="624"/>
                  </a:lnTo>
                  <a:lnTo>
                    <a:pt x="4" y="688"/>
                  </a:lnTo>
                  <a:lnTo>
                    <a:pt x="16" y="750"/>
                  </a:lnTo>
                  <a:lnTo>
                    <a:pt x="35" y="810"/>
                  </a:lnTo>
                  <a:lnTo>
                    <a:pt x="62" y="867"/>
                  </a:lnTo>
                  <a:lnTo>
                    <a:pt x="95" y="922"/>
                  </a:lnTo>
                  <a:lnTo>
                    <a:pt x="134" y="974"/>
                  </a:lnTo>
                  <a:lnTo>
                    <a:pt x="178" y="1022"/>
                  </a:lnTo>
                  <a:lnTo>
                    <a:pt x="228" y="1067"/>
                  </a:lnTo>
                  <a:lnTo>
                    <a:pt x="282" y="1107"/>
                  </a:lnTo>
                  <a:lnTo>
                    <a:pt x="342" y="1144"/>
                  </a:lnTo>
                  <a:lnTo>
                    <a:pt x="406" y="1175"/>
                  </a:lnTo>
                  <a:lnTo>
                    <a:pt x="475" y="1202"/>
                  </a:lnTo>
                  <a:lnTo>
                    <a:pt x="545" y="1221"/>
                  </a:lnTo>
                  <a:lnTo>
                    <a:pt x="620" y="1237"/>
                  </a:lnTo>
                  <a:lnTo>
                    <a:pt x="697" y="1246"/>
                  </a:lnTo>
                  <a:lnTo>
                    <a:pt x="777" y="1250"/>
                  </a:lnTo>
                  <a:close/>
                </a:path>
              </a:pathLst>
            </a:custGeom>
            <a:solidFill>
              <a:srgbClr val="FFF2A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970" y="1696"/>
              <a:ext cx="758" cy="609"/>
            </a:xfrm>
            <a:custGeom>
              <a:avLst/>
              <a:gdLst/>
              <a:ahLst/>
              <a:cxnLst>
                <a:cxn ang="0">
                  <a:pos x="834" y="1216"/>
                </a:cxn>
                <a:cxn ang="0">
                  <a:pos x="983" y="1193"/>
                </a:cxn>
                <a:cxn ang="0">
                  <a:pos x="1118" y="1146"/>
                </a:cxn>
                <a:cxn ang="0">
                  <a:pos x="1239" y="1081"/>
                </a:cxn>
                <a:cxn ang="0">
                  <a:pos x="1342" y="997"/>
                </a:cxn>
                <a:cxn ang="0">
                  <a:pos x="1425" y="899"/>
                </a:cxn>
                <a:cxn ang="0">
                  <a:pos x="1481" y="791"/>
                </a:cxn>
                <a:cxn ang="0">
                  <a:pos x="1512" y="671"/>
                </a:cxn>
                <a:cxn ang="0">
                  <a:pos x="1512" y="547"/>
                </a:cxn>
                <a:cxn ang="0">
                  <a:pos x="1481" y="427"/>
                </a:cxn>
                <a:cxn ang="0">
                  <a:pos x="1425" y="319"/>
                </a:cxn>
                <a:cxn ang="0">
                  <a:pos x="1342" y="222"/>
                </a:cxn>
                <a:cxn ang="0">
                  <a:pos x="1239" y="139"/>
                </a:cxn>
                <a:cxn ang="0">
                  <a:pos x="1118" y="74"/>
                </a:cxn>
                <a:cxn ang="0">
                  <a:pos x="983" y="27"/>
                </a:cxn>
                <a:cxn ang="0">
                  <a:pos x="834" y="4"/>
                </a:cxn>
                <a:cxn ang="0">
                  <a:pos x="679" y="4"/>
                </a:cxn>
                <a:cxn ang="0">
                  <a:pos x="533" y="27"/>
                </a:cxn>
                <a:cxn ang="0">
                  <a:pos x="395" y="74"/>
                </a:cxn>
                <a:cxn ang="0">
                  <a:pos x="276" y="139"/>
                </a:cxn>
                <a:cxn ang="0">
                  <a:pos x="173" y="222"/>
                </a:cxn>
                <a:cxn ang="0">
                  <a:pos x="90" y="319"/>
                </a:cxn>
                <a:cxn ang="0">
                  <a:pos x="34" y="427"/>
                </a:cxn>
                <a:cxn ang="0">
                  <a:pos x="3" y="547"/>
                </a:cxn>
                <a:cxn ang="0">
                  <a:pos x="3" y="671"/>
                </a:cxn>
                <a:cxn ang="0">
                  <a:pos x="34" y="791"/>
                </a:cxn>
                <a:cxn ang="0">
                  <a:pos x="90" y="899"/>
                </a:cxn>
                <a:cxn ang="0">
                  <a:pos x="173" y="997"/>
                </a:cxn>
                <a:cxn ang="0">
                  <a:pos x="276" y="1081"/>
                </a:cxn>
                <a:cxn ang="0">
                  <a:pos x="395" y="1146"/>
                </a:cxn>
                <a:cxn ang="0">
                  <a:pos x="533" y="1193"/>
                </a:cxn>
                <a:cxn ang="0">
                  <a:pos x="679" y="1216"/>
                </a:cxn>
              </a:cxnLst>
              <a:rect l="0" t="0" r="r" b="b"/>
              <a:pathLst>
                <a:path w="1516" h="1220">
                  <a:moveTo>
                    <a:pt x="757" y="1220"/>
                  </a:moveTo>
                  <a:lnTo>
                    <a:pt x="834" y="1216"/>
                  </a:lnTo>
                  <a:lnTo>
                    <a:pt x="909" y="1208"/>
                  </a:lnTo>
                  <a:lnTo>
                    <a:pt x="983" y="1193"/>
                  </a:lnTo>
                  <a:lnTo>
                    <a:pt x="1052" y="1171"/>
                  </a:lnTo>
                  <a:lnTo>
                    <a:pt x="1118" y="1146"/>
                  </a:lnTo>
                  <a:lnTo>
                    <a:pt x="1181" y="1115"/>
                  </a:lnTo>
                  <a:lnTo>
                    <a:pt x="1239" y="1081"/>
                  </a:lnTo>
                  <a:lnTo>
                    <a:pt x="1294" y="1040"/>
                  </a:lnTo>
                  <a:lnTo>
                    <a:pt x="1342" y="997"/>
                  </a:lnTo>
                  <a:lnTo>
                    <a:pt x="1386" y="949"/>
                  </a:lnTo>
                  <a:lnTo>
                    <a:pt x="1425" y="899"/>
                  </a:lnTo>
                  <a:lnTo>
                    <a:pt x="1456" y="847"/>
                  </a:lnTo>
                  <a:lnTo>
                    <a:pt x="1481" y="791"/>
                  </a:lnTo>
                  <a:lnTo>
                    <a:pt x="1500" y="733"/>
                  </a:lnTo>
                  <a:lnTo>
                    <a:pt x="1512" y="671"/>
                  </a:lnTo>
                  <a:lnTo>
                    <a:pt x="1516" y="609"/>
                  </a:lnTo>
                  <a:lnTo>
                    <a:pt x="1512" y="547"/>
                  </a:lnTo>
                  <a:lnTo>
                    <a:pt x="1500" y="487"/>
                  </a:lnTo>
                  <a:lnTo>
                    <a:pt x="1481" y="427"/>
                  </a:lnTo>
                  <a:lnTo>
                    <a:pt x="1456" y="371"/>
                  </a:lnTo>
                  <a:lnTo>
                    <a:pt x="1425" y="319"/>
                  </a:lnTo>
                  <a:lnTo>
                    <a:pt x="1386" y="269"/>
                  </a:lnTo>
                  <a:lnTo>
                    <a:pt x="1342" y="222"/>
                  </a:lnTo>
                  <a:lnTo>
                    <a:pt x="1294" y="178"/>
                  </a:lnTo>
                  <a:lnTo>
                    <a:pt x="1239" y="139"/>
                  </a:lnTo>
                  <a:lnTo>
                    <a:pt x="1181" y="104"/>
                  </a:lnTo>
                  <a:lnTo>
                    <a:pt x="1118" y="74"/>
                  </a:lnTo>
                  <a:lnTo>
                    <a:pt x="1052" y="48"/>
                  </a:lnTo>
                  <a:lnTo>
                    <a:pt x="983" y="27"/>
                  </a:lnTo>
                  <a:lnTo>
                    <a:pt x="909" y="12"/>
                  </a:lnTo>
                  <a:lnTo>
                    <a:pt x="834" y="4"/>
                  </a:lnTo>
                  <a:lnTo>
                    <a:pt x="757" y="0"/>
                  </a:lnTo>
                  <a:lnTo>
                    <a:pt x="679" y="4"/>
                  </a:lnTo>
                  <a:lnTo>
                    <a:pt x="604" y="12"/>
                  </a:lnTo>
                  <a:lnTo>
                    <a:pt x="533" y="27"/>
                  </a:lnTo>
                  <a:lnTo>
                    <a:pt x="463" y="48"/>
                  </a:lnTo>
                  <a:lnTo>
                    <a:pt x="395" y="74"/>
                  </a:lnTo>
                  <a:lnTo>
                    <a:pt x="334" y="104"/>
                  </a:lnTo>
                  <a:lnTo>
                    <a:pt x="276" y="139"/>
                  </a:lnTo>
                  <a:lnTo>
                    <a:pt x="222" y="178"/>
                  </a:lnTo>
                  <a:lnTo>
                    <a:pt x="173" y="222"/>
                  </a:lnTo>
                  <a:lnTo>
                    <a:pt x="129" y="269"/>
                  </a:lnTo>
                  <a:lnTo>
                    <a:pt x="90" y="319"/>
                  </a:lnTo>
                  <a:lnTo>
                    <a:pt x="59" y="371"/>
                  </a:lnTo>
                  <a:lnTo>
                    <a:pt x="34" y="427"/>
                  </a:lnTo>
                  <a:lnTo>
                    <a:pt x="15" y="487"/>
                  </a:lnTo>
                  <a:lnTo>
                    <a:pt x="3" y="547"/>
                  </a:lnTo>
                  <a:lnTo>
                    <a:pt x="0" y="609"/>
                  </a:lnTo>
                  <a:lnTo>
                    <a:pt x="3" y="671"/>
                  </a:lnTo>
                  <a:lnTo>
                    <a:pt x="15" y="733"/>
                  </a:lnTo>
                  <a:lnTo>
                    <a:pt x="34" y="791"/>
                  </a:lnTo>
                  <a:lnTo>
                    <a:pt x="59" y="847"/>
                  </a:lnTo>
                  <a:lnTo>
                    <a:pt x="90" y="899"/>
                  </a:lnTo>
                  <a:lnTo>
                    <a:pt x="129" y="949"/>
                  </a:lnTo>
                  <a:lnTo>
                    <a:pt x="173" y="997"/>
                  </a:lnTo>
                  <a:lnTo>
                    <a:pt x="222" y="1040"/>
                  </a:lnTo>
                  <a:lnTo>
                    <a:pt x="276" y="1081"/>
                  </a:lnTo>
                  <a:lnTo>
                    <a:pt x="334" y="1115"/>
                  </a:lnTo>
                  <a:lnTo>
                    <a:pt x="395" y="1146"/>
                  </a:lnTo>
                  <a:lnTo>
                    <a:pt x="463" y="1171"/>
                  </a:lnTo>
                  <a:lnTo>
                    <a:pt x="533" y="1193"/>
                  </a:lnTo>
                  <a:lnTo>
                    <a:pt x="604" y="1208"/>
                  </a:lnTo>
                  <a:lnTo>
                    <a:pt x="679" y="1216"/>
                  </a:lnTo>
                  <a:lnTo>
                    <a:pt x="757" y="1220"/>
                  </a:lnTo>
                  <a:close/>
                </a:path>
              </a:pathLst>
            </a:custGeom>
            <a:solidFill>
              <a:srgbClr val="FFF4B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980" y="1703"/>
              <a:ext cx="740" cy="595"/>
            </a:xfrm>
            <a:custGeom>
              <a:avLst/>
              <a:gdLst/>
              <a:ahLst/>
              <a:cxnLst>
                <a:cxn ang="0">
                  <a:pos x="813" y="1184"/>
                </a:cxn>
                <a:cxn ang="0">
                  <a:pos x="958" y="1161"/>
                </a:cxn>
                <a:cxn ang="0">
                  <a:pos x="1091" y="1117"/>
                </a:cxn>
                <a:cxn ang="0">
                  <a:pos x="1209" y="1053"/>
                </a:cxn>
                <a:cxn ang="0">
                  <a:pos x="1309" y="972"/>
                </a:cxn>
                <a:cxn ang="0">
                  <a:pos x="1390" y="877"/>
                </a:cxn>
                <a:cxn ang="0">
                  <a:pos x="1446" y="771"/>
                </a:cxn>
                <a:cxn ang="0">
                  <a:pos x="1475" y="653"/>
                </a:cxn>
                <a:cxn ang="0">
                  <a:pos x="1475" y="533"/>
                </a:cxn>
                <a:cxn ang="0">
                  <a:pos x="1446" y="417"/>
                </a:cxn>
                <a:cxn ang="0">
                  <a:pos x="1390" y="309"/>
                </a:cxn>
                <a:cxn ang="0">
                  <a:pos x="1309" y="216"/>
                </a:cxn>
                <a:cxn ang="0">
                  <a:pos x="1209" y="135"/>
                </a:cxn>
                <a:cxn ang="0">
                  <a:pos x="1091" y="71"/>
                </a:cxn>
                <a:cxn ang="0">
                  <a:pos x="958" y="27"/>
                </a:cxn>
                <a:cxn ang="0">
                  <a:pos x="813" y="3"/>
                </a:cxn>
                <a:cxn ang="0">
                  <a:pos x="662" y="3"/>
                </a:cxn>
                <a:cxn ang="0">
                  <a:pos x="517" y="27"/>
                </a:cxn>
                <a:cxn ang="0">
                  <a:pos x="386" y="71"/>
                </a:cxn>
                <a:cxn ang="0">
                  <a:pos x="268" y="135"/>
                </a:cxn>
                <a:cxn ang="0">
                  <a:pos x="168" y="216"/>
                </a:cxn>
                <a:cxn ang="0">
                  <a:pos x="89" y="309"/>
                </a:cxn>
                <a:cxn ang="0">
                  <a:pos x="33" y="417"/>
                </a:cxn>
                <a:cxn ang="0">
                  <a:pos x="4" y="533"/>
                </a:cxn>
                <a:cxn ang="0">
                  <a:pos x="4" y="653"/>
                </a:cxn>
                <a:cxn ang="0">
                  <a:pos x="33" y="771"/>
                </a:cxn>
                <a:cxn ang="0">
                  <a:pos x="89" y="877"/>
                </a:cxn>
                <a:cxn ang="0">
                  <a:pos x="168" y="972"/>
                </a:cxn>
                <a:cxn ang="0">
                  <a:pos x="268" y="1053"/>
                </a:cxn>
                <a:cxn ang="0">
                  <a:pos x="386" y="1117"/>
                </a:cxn>
                <a:cxn ang="0">
                  <a:pos x="517" y="1161"/>
                </a:cxn>
                <a:cxn ang="0">
                  <a:pos x="662" y="1184"/>
                </a:cxn>
              </a:cxnLst>
              <a:rect l="0" t="0" r="r" b="b"/>
              <a:pathLst>
                <a:path w="1479" h="1188">
                  <a:moveTo>
                    <a:pt x="738" y="1188"/>
                  </a:moveTo>
                  <a:lnTo>
                    <a:pt x="813" y="1184"/>
                  </a:lnTo>
                  <a:lnTo>
                    <a:pt x="886" y="1177"/>
                  </a:lnTo>
                  <a:lnTo>
                    <a:pt x="958" y="1161"/>
                  </a:lnTo>
                  <a:lnTo>
                    <a:pt x="1025" y="1142"/>
                  </a:lnTo>
                  <a:lnTo>
                    <a:pt x="1091" y="1117"/>
                  </a:lnTo>
                  <a:lnTo>
                    <a:pt x="1153" y="1086"/>
                  </a:lnTo>
                  <a:lnTo>
                    <a:pt x="1209" y="1053"/>
                  </a:lnTo>
                  <a:lnTo>
                    <a:pt x="1263" y="1014"/>
                  </a:lnTo>
                  <a:lnTo>
                    <a:pt x="1309" y="972"/>
                  </a:lnTo>
                  <a:lnTo>
                    <a:pt x="1352" y="925"/>
                  </a:lnTo>
                  <a:lnTo>
                    <a:pt x="1390" y="877"/>
                  </a:lnTo>
                  <a:lnTo>
                    <a:pt x="1421" y="825"/>
                  </a:lnTo>
                  <a:lnTo>
                    <a:pt x="1446" y="771"/>
                  </a:lnTo>
                  <a:lnTo>
                    <a:pt x="1464" y="713"/>
                  </a:lnTo>
                  <a:lnTo>
                    <a:pt x="1475" y="653"/>
                  </a:lnTo>
                  <a:lnTo>
                    <a:pt x="1479" y="593"/>
                  </a:lnTo>
                  <a:lnTo>
                    <a:pt x="1475" y="533"/>
                  </a:lnTo>
                  <a:lnTo>
                    <a:pt x="1464" y="473"/>
                  </a:lnTo>
                  <a:lnTo>
                    <a:pt x="1446" y="417"/>
                  </a:lnTo>
                  <a:lnTo>
                    <a:pt x="1421" y="361"/>
                  </a:lnTo>
                  <a:lnTo>
                    <a:pt x="1390" y="309"/>
                  </a:lnTo>
                  <a:lnTo>
                    <a:pt x="1352" y="261"/>
                  </a:lnTo>
                  <a:lnTo>
                    <a:pt x="1309" y="216"/>
                  </a:lnTo>
                  <a:lnTo>
                    <a:pt x="1263" y="174"/>
                  </a:lnTo>
                  <a:lnTo>
                    <a:pt x="1209" y="135"/>
                  </a:lnTo>
                  <a:lnTo>
                    <a:pt x="1153" y="100"/>
                  </a:lnTo>
                  <a:lnTo>
                    <a:pt x="1091" y="71"/>
                  </a:lnTo>
                  <a:lnTo>
                    <a:pt x="1025" y="46"/>
                  </a:lnTo>
                  <a:lnTo>
                    <a:pt x="958" y="27"/>
                  </a:lnTo>
                  <a:lnTo>
                    <a:pt x="886" y="11"/>
                  </a:lnTo>
                  <a:lnTo>
                    <a:pt x="813" y="3"/>
                  </a:lnTo>
                  <a:lnTo>
                    <a:pt x="738" y="0"/>
                  </a:lnTo>
                  <a:lnTo>
                    <a:pt x="662" y="3"/>
                  </a:lnTo>
                  <a:lnTo>
                    <a:pt x="589" y="11"/>
                  </a:lnTo>
                  <a:lnTo>
                    <a:pt x="517" y="27"/>
                  </a:lnTo>
                  <a:lnTo>
                    <a:pt x="450" y="46"/>
                  </a:lnTo>
                  <a:lnTo>
                    <a:pt x="386" y="71"/>
                  </a:lnTo>
                  <a:lnTo>
                    <a:pt x="324" y="100"/>
                  </a:lnTo>
                  <a:lnTo>
                    <a:pt x="268" y="135"/>
                  </a:lnTo>
                  <a:lnTo>
                    <a:pt x="216" y="174"/>
                  </a:lnTo>
                  <a:lnTo>
                    <a:pt x="168" y="216"/>
                  </a:lnTo>
                  <a:lnTo>
                    <a:pt x="125" y="261"/>
                  </a:lnTo>
                  <a:lnTo>
                    <a:pt x="89" y="309"/>
                  </a:lnTo>
                  <a:lnTo>
                    <a:pt x="58" y="361"/>
                  </a:lnTo>
                  <a:lnTo>
                    <a:pt x="33" y="417"/>
                  </a:lnTo>
                  <a:lnTo>
                    <a:pt x="15" y="473"/>
                  </a:lnTo>
                  <a:lnTo>
                    <a:pt x="4" y="533"/>
                  </a:lnTo>
                  <a:lnTo>
                    <a:pt x="0" y="593"/>
                  </a:lnTo>
                  <a:lnTo>
                    <a:pt x="4" y="653"/>
                  </a:lnTo>
                  <a:lnTo>
                    <a:pt x="15" y="713"/>
                  </a:lnTo>
                  <a:lnTo>
                    <a:pt x="33" y="771"/>
                  </a:lnTo>
                  <a:lnTo>
                    <a:pt x="58" y="825"/>
                  </a:lnTo>
                  <a:lnTo>
                    <a:pt x="89" y="877"/>
                  </a:lnTo>
                  <a:lnTo>
                    <a:pt x="125" y="925"/>
                  </a:lnTo>
                  <a:lnTo>
                    <a:pt x="168" y="972"/>
                  </a:lnTo>
                  <a:lnTo>
                    <a:pt x="216" y="1014"/>
                  </a:lnTo>
                  <a:lnTo>
                    <a:pt x="268" y="1053"/>
                  </a:lnTo>
                  <a:lnTo>
                    <a:pt x="324" y="1086"/>
                  </a:lnTo>
                  <a:lnTo>
                    <a:pt x="386" y="1117"/>
                  </a:lnTo>
                  <a:lnTo>
                    <a:pt x="450" y="1142"/>
                  </a:lnTo>
                  <a:lnTo>
                    <a:pt x="517" y="1161"/>
                  </a:lnTo>
                  <a:lnTo>
                    <a:pt x="589" y="1177"/>
                  </a:lnTo>
                  <a:lnTo>
                    <a:pt x="662" y="1184"/>
                  </a:lnTo>
                  <a:lnTo>
                    <a:pt x="738" y="1188"/>
                  </a:lnTo>
                  <a:close/>
                </a:path>
              </a:pathLst>
            </a:custGeom>
            <a:solidFill>
              <a:srgbClr val="FFF4CE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990" y="1711"/>
              <a:ext cx="720" cy="579"/>
            </a:xfrm>
            <a:custGeom>
              <a:avLst/>
              <a:gdLst/>
              <a:ahLst/>
              <a:cxnLst>
                <a:cxn ang="0">
                  <a:pos x="792" y="1154"/>
                </a:cxn>
                <a:cxn ang="0">
                  <a:pos x="933" y="1133"/>
                </a:cxn>
                <a:cxn ang="0">
                  <a:pos x="1062" y="1088"/>
                </a:cxn>
                <a:cxn ang="0">
                  <a:pos x="1178" y="1026"/>
                </a:cxn>
                <a:cxn ang="0">
                  <a:pos x="1275" y="947"/>
                </a:cxn>
                <a:cxn ang="0">
                  <a:pos x="1354" y="854"/>
                </a:cxn>
                <a:cxn ang="0">
                  <a:pos x="1408" y="750"/>
                </a:cxn>
                <a:cxn ang="0">
                  <a:pos x="1437" y="638"/>
                </a:cxn>
                <a:cxn ang="0">
                  <a:pos x="1437" y="518"/>
                </a:cxn>
                <a:cxn ang="0">
                  <a:pos x="1408" y="406"/>
                </a:cxn>
                <a:cxn ang="0">
                  <a:pos x="1354" y="303"/>
                </a:cxn>
                <a:cxn ang="0">
                  <a:pos x="1275" y="211"/>
                </a:cxn>
                <a:cxn ang="0">
                  <a:pos x="1178" y="131"/>
                </a:cxn>
                <a:cxn ang="0">
                  <a:pos x="1062" y="70"/>
                </a:cxn>
                <a:cxn ang="0">
                  <a:pos x="933" y="25"/>
                </a:cxn>
                <a:cxn ang="0">
                  <a:pos x="792" y="4"/>
                </a:cxn>
                <a:cxn ang="0">
                  <a:pos x="645" y="4"/>
                </a:cxn>
                <a:cxn ang="0">
                  <a:pos x="506" y="25"/>
                </a:cxn>
                <a:cxn ang="0">
                  <a:pos x="377" y="70"/>
                </a:cxn>
                <a:cxn ang="0">
                  <a:pos x="263" y="131"/>
                </a:cxn>
                <a:cxn ang="0">
                  <a:pos x="164" y="211"/>
                </a:cxn>
                <a:cxn ang="0">
                  <a:pos x="87" y="303"/>
                </a:cxn>
                <a:cxn ang="0">
                  <a:pos x="33" y="406"/>
                </a:cxn>
                <a:cxn ang="0">
                  <a:pos x="4" y="518"/>
                </a:cxn>
                <a:cxn ang="0">
                  <a:pos x="4" y="638"/>
                </a:cxn>
                <a:cxn ang="0">
                  <a:pos x="33" y="750"/>
                </a:cxn>
                <a:cxn ang="0">
                  <a:pos x="87" y="854"/>
                </a:cxn>
                <a:cxn ang="0">
                  <a:pos x="164" y="947"/>
                </a:cxn>
                <a:cxn ang="0">
                  <a:pos x="263" y="1026"/>
                </a:cxn>
                <a:cxn ang="0">
                  <a:pos x="377" y="1088"/>
                </a:cxn>
                <a:cxn ang="0">
                  <a:pos x="506" y="1133"/>
                </a:cxn>
                <a:cxn ang="0">
                  <a:pos x="645" y="1154"/>
                </a:cxn>
              </a:cxnLst>
              <a:rect l="0" t="0" r="r" b="b"/>
              <a:pathLst>
                <a:path w="1441" h="1158">
                  <a:moveTo>
                    <a:pt x="719" y="1158"/>
                  </a:moveTo>
                  <a:lnTo>
                    <a:pt x="792" y="1154"/>
                  </a:lnTo>
                  <a:lnTo>
                    <a:pt x="863" y="1146"/>
                  </a:lnTo>
                  <a:lnTo>
                    <a:pt x="933" y="1133"/>
                  </a:lnTo>
                  <a:lnTo>
                    <a:pt x="999" y="1111"/>
                  </a:lnTo>
                  <a:lnTo>
                    <a:pt x="1062" y="1088"/>
                  </a:lnTo>
                  <a:lnTo>
                    <a:pt x="1122" y="1059"/>
                  </a:lnTo>
                  <a:lnTo>
                    <a:pt x="1178" y="1026"/>
                  </a:lnTo>
                  <a:lnTo>
                    <a:pt x="1228" y="988"/>
                  </a:lnTo>
                  <a:lnTo>
                    <a:pt x="1275" y="947"/>
                  </a:lnTo>
                  <a:lnTo>
                    <a:pt x="1317" y="903"/>
                  </a:lnTo>
                  <a:lnTo>
                    <a:pt x="1354" y="854"/>
                  </a:lnTo>
                  <a:lnTo>
                    <a:pt x="1385" y="804"/>
                  </a:lnTo>
                  <a:lnTo>
                    <a:pt x="1408" y="750"/>
                  </a:lnTo>
                  <a:lnTo>
                    <a:pt x="1425" y="696"/>
                  </a:lnTo>
                  <a:lnTo>
                    <a:pt x="1437" y="638"/>
                  </a:lnTo>
                  <a:lnTo>
                    <a:pt x="1441" y="578"/>
                  </a:lnTo>
                  <a:lnTo>
                    <a:pt x="1437" y="518"/>
                  </a:lnTo>
                  <a:lnTo>
                    <a:pt x="1425" y="462"/>
                  </a:lnTo>
                  <a:lnTo>
                    <a:pt x="1408" y="406"/>
                  </a:lnTo>
                  <a:lnTo>
                    <a:pt x="1385" y="354"/>
                  </a:lnTo>
                  <a:lnTo>
                    <a:pt x="1354" y="303"/>
                  </a:lnTo>
                  <a:lnTo>
                    <a:pt x="1317" y="255"/>
                  </a:lnTo>
                  <a:lnTo>
                    <a:pt x="1275" y="211"/>
                  </a:lnTo>
                  <a:lnTo>
                    <a:pt x="1228" y="170"/>
                  </a:lnTo>
                  <a:lnTo>
                    <a:pt x="1178" y="131"/>
                  </a:lnTo>
                  <a:lnTo>
                    <a:pt x="1122" y="99"/>
                  </a:lnTo>
                  <a:lnTo>
                    <a:pt x="1062" y="70"/>
                  </a:lnTo>
                  <a:lnTo>
                    <a:pt x="999" y="46"/>
                  </a:lnTo>
                  <a:lnTo>
                    <a:pt x="933" y="25"/>
                  </a:lnTo>
                  <a:lnTo>
                    <a:pt x="863" y="12"/>
                  </a:lnTo>
                  <a:lnTo>
                    <a:pt x="792" y="4"/>
                  </a:lnTo>
                  <a:lnTo>
                    <a:pt x="719" y="0"/>
                  </a:lnTo>
                  <a:lnTo>
                    <a:pt x="645" y="4"/>
                  </a:lnTo>
                  <a:lnTo>
                    <a:pt x="574" y="12"/>
                  </a:lnTo>
                  <a:lnTo>
                    <a:pt x="506" y="25"/>
                  </a:lnTo>
                  <a:lnTo>
                    <a:pt x="439" y="46"/>
                  </a:lnTo>
                  <a:lnTo>
                    <a:pt x="377" y="70"/>
                  </a:lnTo>
                  <a:lnTo>
                    <a:pt x="317" y="99"/>
                  </a:lnTo>
                  <a:lnTo>
                    <a:pt x="263" y="131"/>
                  </a:lnTo>
                  <a:lnTo>
                    <a:pt x="211" y="170"/>
                  </a:lnTo>
                  <a:lnTo>
                    <a:pt x="164" y="211"/>
                  </a:lnTo>
                  <a:lnTo>
                    <a:pt x="124" y="255"/>
                  </a:lnTo>
                  <a:lnTo>
                    <a:pt x="87" y="303"/>
                  </a:lnTo>
                  <a:lnTo>
                    <a:pt x="56" y="354"/>
                  </a:lnTo>
                  <a:lnTo>
                    <a:pt x="33" y="406"/>
                  </a:lnTo>
                  <a:lnTo>
                    <a:pt x="16" y="462"/>
                  </a:lnTo>
                  <a:lnTo>
                    <a:pt x="4" y="518"/>
                  </a:lnTo>
                  <a:lnTo>
                    <a:pt x="0" y="578"/>
                  </a:lnTo>
                  <a:lnTo>
                    <a:pt x="4" y="638"/>
                  </a:lnTo>
                  <a:lnTo>
                    <a:pt x="16" y="696"/>
                  </a:lnTo>
                  <a:lnTo>
                    <a:pt x="33" y="750"/>
                  </a:lnTo>
                  <a:lnTo>
                    <a:pt x="56" y="804"/>
                  </a:lnTo>
                  <a:lnTo>
                    <a:pt x="87" y="854"/>
                  </a:lnTo>
                  <a:lnTo>
                    <a:pt x="124" y="903"/>
                  </a:lnTo>
                  <a:lnTo>
                    <a:pt x="164" y="947"/>
                  </a:lnTo>
                  <a:lnTo>
                    <a:pt x="211" y="988"/>
                  </a:lnTo>
                  <a:lnTo>
                    <a:pt x="263" y="1026"/>
                  </a:lnTo>
                  <a:lnTo>
                    <a:pt x="317" y="1059"/>
                  </a:lnTo>
                  <a:lnTo>
                    <a:pt x="377" y="1088"/>
                  </a:lnTo>
                  <a:lnTo>
                    <a:pt x="439" y="1111"/>
                  </a:lnTo>
                  <a:lnTo>
                    <a:pt x="506" y="1133"/>
                  </a:lnTo>
                  <a:lnTo>
                    <a:pt x="574" y="1146"/>
                  </a:lnTo>
                  <a:lnTo>
                    <a:pt x="645" y="1154"/>
                  </a:lnTo>
                  <a:lnTo>
                    <a:pt x="719" y="1158"/>
                  </a:lnTo>
                  <a:close/>
                </a:path>
              </a:pathLst>
            </a:custGeom>
            <a:solidFill>
              <a:srgbClr val="FFF9DD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999" y="1719"/>
              <a:ext cx="701" cy="563"/>
            </a:xfrm>
            <a:custGeom>
              <a:avLst/>
              <a:gdLst/>
              <a:ahLst/>
              <a:cxnLst>
                <a:cxn ang="0">
                  <a:pos x="771" y="1122"/>
                </a:cxn>
                <a:cxn ang="0">
                  <a:pos x="908" y="1101"/>
                </a:cxn>
                <a:cxn ang="0">
                  <a:pos x="1034" y="1059"/>
                </a:cxn>
                <a:cxn ang="0">
                  <a:pos x="1148" y="997"/>
                </a:cxn>
                <a:cxn ang="0">
                  <a:pos x="1242" y="921"/>
                </a:cxn>
                <a:cxn ang="0">
                  <a:pos x="1318" y="831"/>
                </a:cxn>
                <a:cxn ang="0">
                  <a:pos x="1372" y="730"/>
                </a:cxn>
                <a:cxn ang="0">
                  <a:pos x="1399" y="620"/>
                </a:cxn>
                <a:cxn ang="0">
                  <a:pos x="1399" y="504"/>
                </a:cxn>
                <a:cxn ang="0">
                  <a:pos x="1372" y="394"/>
                </a:cxn>
                <a:cxn ang="0">
                  <a:pos x="1318" y="293"/>
                </a:cxn>
                <a:cxn ang="0">
                  <a:pos x="1242" y="204"/>
                </a:cxn>
                <a:cxn ang="0">
                  <a:pos x="1148" y="127"/>
                </a:cxn>
                <a:cxn ang="0">
                  <a:pos x="1034" y="67"/>
                </a:cxn>
                <a:cxn ang="0">
                  <a:pos x="908" y="25"/>
                </a:cxn>
                <a:cxn ang="0">
                  <a:pos x="771" y="1"/>
                </a:cxn>
                <a:cxn ang="0">
                  <a:pos x="628" y="1"/>
                </a:cxn>
                <a:cxn ang="0">
                  <a:pos x="491" y="25"/>
                </a:cxn>
                <a:cxn ang="0">
                  <a:pos x="366" y="67"/>
                </a:cxn>
                <a:cxn ang="0">
                  <a:pos x="255" y="127"/>
                </a:cxn>
                <a:cxn ang="0">
                  <a:pos x="161" y="204"/>
                </a:cxn>
                <a:cxn ang="0">
                  <a:pos x="85" y="293"/>
                </a:cxn>
                <a:cxn ang="0">
                  <a:pos x="31" y="394"/>
                </a:cxn>
                <a:cxn ang="0">
                  <a:pos x="4" y="504"/>
                </a:cxn>
                <a:cxn ang="0">
                  <a:pos x="4" y="620"/>
                </a:cxn>
                <a:cxn ang="0">
                  <a:pos x="31" y="730"/>
                </a:cxn>
                <a:cxn ang="0">
                  <a:pos x="85" y="831"/>
                </a:cxn>
                <a:cxn ang="0">
                  <a:pos x="161" y="921"/>
                </a:cxn>
                <a:cxn ang="0">
                  <a:pos x="255" y="997"/>
                </a:cxn>
                <a:cxn ang="0">
                  <a:pos x="366" y="1059"/>
                </a:cxn>
                <a:cxn ang="0">
                  <a:pos x="491" y="1101"/>
                </a:cxn>
                <a:cxn ang="0">
                  <a:pos x="628" y="1122"/>
                </a:cxn>
              </a:cxnLst>
              <a:rect l="0" t="0" r="r" b="b"/>
              <a:pathLst>
                <a:path w="1403" h="1126">
                  <a:moveTo>
                    <a:pt x="700" y="1126"/>
                  </a:moveTo>
                  <a:lnTo>
                    <a:pt x="771" y="1122"/>
                  </a:lnTo>
                  <a:lnTo>
                    <a:pt x="841" y="1115"/>
                  </a:lnTo>
                  <a:lnTo>
                    <a:pt x="908" y="1101"/>
                  </a:lnTo>
                  <a:lnTo>
                    <a:pt x="974" y="1082"/>
                  </a:lnTo>
                  <a:lnTo>
                    <a:pt x="1034" y="1059"/>
                  </a:lnTo>
                  <a:lnTo>
                    <a:pt x="1094" y="1030"/>
                  </a:lnTo>
                  <a:lnTo>
                    <a:pt x="1148" y="997"/>
                  </a:lnTo>
                  <a:lnTo>
                    <a:pt x="1196" y="960"/>
                  </a:lnTo>
                  <a:lnTo>
                    <a:pt x="1242" y="921"/>
                  </a:lnTo>
                  <a:lnTo>
                    <a:pt x="1283" y="877"/>
                  </a:lnTo>
                  <a:lnTo>
                    <a:pt x="1318" y="831"/>
                  </a:lnTo>
                  <a:lnTo>
                    <a:pt x="1347" y="782"/>
                  </a:lnTo>
                  <a:lnTo>
                    <a:pt x="1372" y="730"/>
                  </a:lnTo>
                  <a:lnTo>
                    <a:pt x="1389" y="676"/>
                  </a:lnTo>
                  <a:lnTo>
                    <a:pt x="1399" y="620"/>
                  </a:lnTo>
                  <a:lnTo>
                    <a:pt x="1403" y="562"/>
                  </a:lnTo>
                  <a:lnTo>
                    <a:pt x="1399" y="504"/>
                  </a:lnTo>
                  <a:lnTo>
                    <a:pt x="1389" y="448"/>
                  </a:lnTo>
                  <a:lnTo>
                    <a:pt x="1372" y="394"/>
                  </a:lnTo>
                  <a:lnTo>
                    <a:pt x="1347" y="344"/>
                  </a:lnTo>
                  <a:lnTo>
                    <a:pt x="1318" y="293"/>
                  </a:lnTo>
                  <a:lnTo>
                    <a:pt x="1283" y="247"/>
                  </a:lnTo>
                  <a:lnTo>
                    <a:pt x="1242" y="204"/>
                  </a:lnTo>
                  <a:lnTo>
                    <a:pt x="1196" y="164"/>
                  </a:lnTo>
                  <a:lnTo>
                    <a:pt x="1148" y="127"/>
                  </a:lnTo>
                  <a:lnTo>
                    <a:pt x="1094" y="96"/>
                  </a:lnTo>
                  <a:lnTo>
                    <a:pt x="1034" y="67"/>
                  </a:lnTo>
                  <a:lnTo>
                    <a:pt x="974" y="44"/>
                  </a:lnTo>
                  <a:lnTo>
                    <a:pt x="908" y="25"/>
                  </a:lnTo>
                  <a:lnTo>
                    <a:pt x="841" y="11"/>
                  </a:lnTo>
                  <a:lnTo>
                    <a:pt x="771" y="1"/>
                  </a:lnTo>
                  <a:lnTo>
                    <a:pt x="700" y="0"/>
                  </a:lnTo>
                  <a:lnTo>
                    <a:pt x="628" y="1"/>
                  </a:lnTo>
                  <a:lnTo>
                    <a:pt x="559" y="11"/>
                  </a:lnTo>
                  <a:lnTo>
                    <a:pt x="491" y="25"/>
                  </a:lnTo>
                  <a:lnTo>
                    <a:pt x="427" y="44"/>
                  </a:lnTo>
                  <a:lnTo>
                    <a:pt x="366" y="67"/>
                  </a:lnTo>
                  <a:lnTo>
                    <a:pt x="309" y="96"/>
                  </a:lnTo>
                  <a:lnTo>
                    <a:pt x="255" y="127"/>
                  </a:lnTo>
                  <a:lnTo>
                    <a:pt x="205" y="164"/>
                  </a:lnTo>
                  <a:lnTo>
                    <a:pt x="161" y="204"/>
                  </a:lnTo>
                  <a:lnTo>
                    <a:pt x="120" y="247"/>
                  </a:lnTo>
                  <a:lnTo>
                    <a:pt x="85" y="293"/>
                  </a:lnTo>
                  <a:lnTo>
                    <a:pt x="55" y="344"/>
                  </a:lnTo>
                  <a:lnTo>
                    <a:pt x="31" y="394"/>
                  </a:lnTo>
                  <a:lnTo>
                    <a:pt x="14" y="448"/>
                  </a:lnTo>
                  <a:lnTo>
                    <a:pt x="4" y="504"/>
                  </a:lnTo>
                  <a:lnTo>
                    <a:pt x="0" y="562"/>
                  </a:lnTo>
                  <a:lnTo>
                    <a:pt x="4" y="620"/>
                  </a:lnTo>
                  <a:lnTo>
                    <a:pt x="14" y="676"/>
                  </a:lnTo>
                  <a:lnTo>
                    <a:pt x="31" y="730"/>
                  </a:lnTo>
                  <a:lnTo>
                    <a:pt x="55" y="782"/>
                  </a:lnTo>
                  <a:lnTo>
                    <a:pt x="85" y="831"/>
                  </a:lnTo>
                  <a:lnTo>
                    <a:pt x="120" y="877"/>
                  </a:lnTo>
                  <a:lnTo>
                    <a:pt x="161" y="921"/>
                  </a:lnTo>
                  <a:lnTo>
                    <a:pt x="205" y="960"/>
                  </a:lnTo>
                  <a:lnTo>
                    <a:pt x="255" y="997"/>
                  </a:lnTo>
                  <a:lnTo>
                    <a:pt x="309" y="1030"/>
                  </a:lnTo>
                  <a:lnTo>
                    <a:pt x="366" y="1059"/>
                  </a:lnTo>
                  <a:lnTo>
                    <a:pt x="427" y="1082"/>
                  </a:lnTo>
                  <a:lnTo>
                    <a:pt x="491" y="1101"/>
                  </a:lnTo>
                  <a:lnTo>
                    <a:pt x="559" y="1115"/>
                  </a:lnTo>
                  <a:lnTo>
                    <a:pt x="628" y="1122"/>
                  </a:lnTo>
                  <a:lnTo>
                    <a:pt x="700" y="1126"/>
                  </a:lnTo>
                  <a:close/>
                </a:path>
              </a:pathLst>
            </a:custGeom>
            <a:solidFill>
              <a:srgbClr val="FFFCE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3009" y="1726"/>
              <a:ext cx="682" cy="548"/>
            </a:xfrm>
            <a:custGeom>
              <a:avLst/>
              <a:gdLst/>
              <a:ahLst/>
              <a:cxnLst>
                <a:cxn ang="0">
                  <a:pos x="749" y="1094"/>
                </a:cxn>
                <a:cxn ang="0">
                  <a:pos x="882" y="1071"/>
                </a:cxn>
                <a:cxn ang="0">
                  <a:pos x="1006" y="1030"/>
                </a:cxn>
                <a:cxn ang="0">
                  <a:pos x="1114" y="970"/>
                </a:cxn>
                <a:cxn ang="0">
                  <a:pos x="1207" y="897"/>
                </a:cxn>
                <a:cxn ang="0">
                  <a:pos x="1280" y="808"/>
                </a:cxn>
                <a:cxn ang="0">
                  <a:pos x="1332" y="711"/>
                </a:cxn>
                <a:cxn ang="0">
                  <a:pos x="1359" y="603"/>
                </a:cxn>
                <a:cxn ang="0">
                  <a:pos x="1359" y="491"/>
                </a:cxn>
                <a:cxn ang="0">
                  <a:pos x="1332" y="385"/>
                </a:cxn>
                <a:cxn ang="0">
                  <a:pos x="1280" y="286"/>
                </a:cxn>
                <a:cxn ang="0">
                  <a:pos x="1207" y="199"/>
                </a:cxn>
                <a:cxn ang="0">
                  <a:pos x="1114" y="124"/>
                </a:cxn>
                <a:cxn ang="0">
                  <a:pos x="1006" y="66"/>
                </a:cxn>
                <a:cxn ang="0">
                  <a:pos x="882" y="25"/>
                </a:cxn>
                <a:cxn ang="0">
                  <a:pos x="749" y="2"/>
                </a:cxn>
                <a:cxn ang="0">
                  <a:pos x="610" y="2"/>
                </a:cxn>
                <a:cxn ang="0">
                  <a:pos x="477" y="25"/>
                </a:cxn>
                <a:cxn ang="0">
                  <a:pos x="355" y="66"/>
                </a:cxn>
                <a:cxn ang="0">
                  <a:pos x="247" y="124"/>
                </a:cxn>
                <a:cxn ang="0">
                  <a:pos x="156" y="199"/>
                </a:cxn>
                <a:cxn ang="0">
                  <a:pos x="83" y="286"/>
                </a:cxn>
                <a:cxn ang="0">
                  <a:pos x="31" y="385"/>
                </a:cxn>
                <a:cxn ang="0">
                  <a:pos x="4" y="491"/>
                </a:cxn>
                <a:cxn ang="0">
                  <a:pos x="4" y="603"/>
                </a:cxn>
                <a:cxn ang="0">
                  <a:pos x="31" y="711"/>
                </a:cxn>
                <a:cxn ang="0">
                  <a:pos x="83" y="808"/>
                </a:cxn>
                <a:cxn ang="0">
                  <a:pos x="156" y="897"/>
                </a:cxn>
                <a:cxn ang="0">
                  <a:pos x="247" y="970"/>
                </a:cxn>
                <a:cxn ang="0">
                  <a:pos x="355" y="1030"/>
                </a:cxn>
                <a:cxn ang="0">
                  <a:pos x="477" y="1071"/>
                </a:cxn>
                <a:cxn ang="0">
                  <a:pos x="610" y="1094"/>
                </a:cxn>
              </a:cxnLst>
              <a:rect l="0" t="0" r="r" b="b"/>
              <a:pathLst>
                <a:path w="1363" h="1096">
                  <a:moveTo>
                    <a:pt x="680" y="1096"/>
                  </a:moveTo>
                  <a:lnTo>
                    <a:pt x="749" y="1094"/>
                  </a:lnTo>
                  <a:lnTo>
                    <a:pt x="817" y="1084"/>
                  </a:lnTo>
                  <a:lnTo>
                    <a:pt x="882" y="1071"/>
                  </a:lnTo>
                  <a:lnTo>
                    <a:pt x="946" y="1053"/>
                  </a:lnTo>
                  <a:lnTo>
                    <a:pt x="1006" y="1030"/>
                  </a:lnTo>
                  <a:lnTo>
                    <a:pt x="1062" y="1003"/>
                  </a:lnTo>
                  <a:lnTo>
                    <a:pt x="1114" y="970"/>
                  </a:lnTo>
                  <a:lnTo>
                    <a:pt x="1162" y="935"/>
                  </a:lnTo>
                  <a:lnTo>
                    <a:pt x="1207" y="897"/>
                  </a:lnTo>
                  <a:lnTo>
                    <a:pt x="1245" y="854"/>
                  </a:lnTo>
                  <a:lnTo>
                    <a:pt x="1280" y="808"/>
                  </a:lnTo>
                  <a:lnTo>
                    <a:pt x="1309" y="761"/>
                  </a:lnTo>
                  <a:lnTo>
                    <a:pt x="1332" y="711"/>
                  </a:lnTo>
                  <a:lnTo>
                    <a:pt x="1350" y="657"/>
                  </a:lnTo>
                  <a:lnTo>
                    <a:pt x="1359" y="603"/>
                  </a:lnTo>
                  <a:lnTo>
                    <a:pt x="1363" y="547"/>
                  </a:lnTo>
                  <a:lnTo>
                    <a:pt x="1359" y="491"/>
                  </a:lnTo>
                  <a:lnTo>
                    <a:pt x="1350" y="437"/>
                  </a:lnTo>
                  <a:lnTo>
                    <a:pt x="1332" y="385"/>
                  </a:lnTo>
                  <a:lnTo>
                    <a:pt x="1309" y="334"/>
                  </a:lnTo>
                  <a:lnTo>
                    <a:pt x="1280" y="286"/>
                  </a:lnTo>
                  <a:lnTo>
                    <a:pt x="1245" y="240"/>
                  </a:lnTo>
                  <a:lnTo>
                    <a:pt x="1207" y="199"/>
                  </a:lnTo>
                  <a:lnTo>
                    <a:pt x="1162" y="160"/>
                  </a:lnTo>
                  <a:lnTo>
                    <a:pt x="1114" y="124"/>
                  </a:lnTo>
                  <a:lnTo>
                    <a:pt x="1062" y="93"/>
                  </a:lnTo>
                  <a:lnTo>
                    <a:pt x="1006" y="66"/>
                  </a:lnTo>
                  <a:lnTo>
                    <a:pt x="946" y="42"/>
                  </a:lnTo>
                  <a:lnTo>
                    <a:pt x="882" y="25"/>
                  </a:lnTo>
                  <a:lnTo>
                    <a:pt x="817" y="12"/>
                  </a:lnTo>
                  <a:lnTo>
                    <a:pt x="749" y="2"/>
                  </a:lnTo>
                  <a:lnTo>
                    <a:pt x="680" y="0"/>
                  </a:lnTo>
                  <a:lnTo>
                    <a:pt x="610" y="2"/>
                  </a:lnTo>
                  <a:lnTo>
                    <a:pt x="542" y="12"/>
                  </a:lnTo>
                  <a:lnTo>
                    <a:pt x="477" y="25"/>
                  </a:lnTo>
                  <a:lnTo>
                    <a:pt x="415" y="42"/>
                  </a:lnTo>
                  <a:lnTo>
                    <a:pt x="355" y="66"/>
                  </a:lnTo>
                  <a:lnTo>
                    <a:pt x="299" y="93"/>
                  </a:lnTo>
                  <a:lnTo>
                    <a:pt x="247" y="124"/>
                  </a:lnTo>
                  <a:lnTo>
                    <a:pt x="199" y="160"/>
                  </a:lnTo>
                  <a:lnTo>
                    <a:pt x="156" y="199"/>
                  </a:lnTo>
                  <a:lnTo>
                    <a:pt x="116" y="240"/>
                  </a:lnTo>
                  <a:lnTo>
                    <a:pt x="83" y="286"/>
                  </a:lnTo>
                  <a:lnTo>
                    <a:pt x="54" y="334"/>
                  </a:lnTo>
                  <a:lnTo>
                    <a:pt x="31" y="385"/>
                  </a:lnTo>
                  <a:lnTo>
                    <a:pt x="13" y="437"/>
                  </a:lnTo>
                  <a:lnTo>
                    <a:pt x="4" y="491"/>
                  </a:lnTo>
                  <a:lnTo>
                    <a:pt x="0" y="547"/>
                  </a:lnTo>
                  <a:lnTo>
                    <a:pt x="4" y="603"/>
                  </a:lnTo>
                  <a:lnTo>
                    <a:pt x="13" y="657"/>
                  </a:lnTo>
                  <a:lnTo>
                    <a:pt x="31" y="711"/>
                  </a:lnTo>
                  <a:lnTo>
                    <a:pt x="54" y="761"/>
                  </a:lnTo>
                  <a:lnTo>
                    <a:pt x="83" y="808"/>
                  </a:lnTo>
                  <a:lnTo>
                    <a:pt x="116" y="854"/>
                  </a:lnTo>
                  <a:lnTo>
                    <a:pt x="156" y="897"/>
                  </a:lnTo>
                  <a:lnTo>
                    <a:pt x="199" y="935"/>
                  </a:lnTo>
                  <a:lnTo>
                    <a:pt x="247" y="970"/>
                  </a:lnTo>
                  <a:lnTo>
                    <a:pt x="299" y="1003"/>
                  </a:lnTo>
                  <a:lnTo>
                    <a:pt x="355" y="1030"/>
                  </a:lnTo>
                  <a:lnTo>
                    <a:pt x="415" y="1053"/>
                  </a:lnTo>
                  <a:lnTo>
                    <a:pt x="477" y="1071"/>
                  </a:lnTo>
                  <a:lnTo>
                    <a:pt x="542" y="1084"/>
                  </a:lnTo>
                  <a:lnTo>
                    <a:pt x="610" y="1094"/>
                  </a:lnTo>
                  <a:lnTo>
                    <a:pt x="680" y="10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939" y="2594"/>
              <a:ext cx="927" cy="872"/>
            </a:xfrm>
            <a:custGeom>
              <a:avLst/>
              <a:gdLst/>
              <a:ahLst/>
              <a:cxnLst>
                <a:cxn ang="0">
                  <a:pos x="1645" y="233"/>
                </a:cxn>
                <a:cxn ang="0">
                  <a:pos x="1636" y="226"/>
                </a:cxn>
                <a:cxn ang="0">
                  <a:pos x="1630" y="228"/>
                </a:cxn>
                <a:cxn ang="0">
                  <a:pos x="948" y="0"/>
                </a:cxn>
                <a:cxn ang="0">
                  <a:pos x="593" y="50"/>
                </a:cxn>
                <a:cxn ang="0">
                  <a:pos x="593" y="322"/>
                </a:cxn>
                <a:cxn ang="0">
                  <a:pos x="637" y="334"/>
                </a:cxn>
                <a:cxn ang="0">
                  <a:pos x="637" y="89"/>
                </a:cxn>
                <a:cxn ang="0">
                  <a:pos x="944" y="44"/>
                </a:cxn>
                <a:cxn ang="0">
                  <a:pos x="1562" y="249"/>
                </a:cxn>
                <a:cxn ang="0">
                  <a:pos x="1342" y="320"/>
                </a:cxn>
                <a:cxn ang="0">
                  <a:pos x="1356" y="361"/>
                </a:cxn>
                <a:cxn ang="0">
                  <a:pos x="1624" y="274"/>
                </a:cxn>
                <a:cxn ang="0">
                  <a:pos x="1639" y="290"/>
                </a:cxn>
                <a:cxn ang="0">
                  <a:pos x="1659" y="313"/>
                </a:cxn>
                <a:cxn ang="0">
                  <a:pos x="1682" y="344"/>
                </a:cxn>
                <a:cxn ang="0">
                  <a:pos x="1707" y="382"/>
                </a:cxn>
                <a:cxn ang="0">
                  <a:pos x="1732" y="425"/>
                </a:cxn>
                <a:cxn ang="0">
                  <a:pos x="1757" y="475"/>
                </a:cxn>
                <a:cxn ang="0">
                  <a:pos x="1778" y="531"/>
                </a:cxn>
                <a:cxn ang="0">
                  <a:pos x="1796" y="591"/>
                </a:cxn>
                <a:cxn ang="0">
                  <a:pos x="1809" y="657"/>
                </a:cxn>
                <a:cxn ang="0">
                  <a:pos x="1815" y="728"/>
                </a:cxn>
                <a:cxn ang="0">
                  <a:pos x="1811" y="802"/>
                </a:cxn>
                <a:cxn ang="0">
                  <a:pos x="1798" y="881"/>
                </a:cxn>
                <a:cxn ang="0">
                  <a:pos x="1773" y="964"/>
                </a:cxn>
                <a:cxn ang="0">
                  <a:pos x="1736" y="1051"/>
                </a:cxn>
                <a:cxn ang="0">
                  <a:pos x="1684" y="1140"/>
                </a:cxn>
                <a:cxn ang="0">
                  <a:pos x="1614" y="1233"/>
                </a:cxn>
                <a:cxn ang="0">
                  <a:pos x="1609" y="1240"/>
                </a:cxn>
                <a:cxn ang="0">
                  <a:pos x="1609" y="1700"/>
                </a:cxn>
                <a:cxn ang="0">
                  <a:pos x="89" y="1700"/>
                </a:cxn>
                <a:cxn ang="0">
                  <a:pos x="637" y="1010"/>
                </a:cxn>
                <a:cxn ang="0">
                  <a:pos x="637" y="382"/>
                </a:cxn>
                <a:cxn ang="0">
                  <a:pos x="593" y="382"/>
                </a:cxn>
                <a:cxn ang="0">
                  <a:pos x="593" y="995"/>
                </a:cxn>
                <a:cxn ang="0">
                  <a:pos x="0" y="1743"/>
                </a:cxn>
                <a:cxn ang="0">
                  <a:pos x="1651" y="1743"/>
                </a:cxn>
                <a:cxn ang="0">
                  <a:pos x="1651" y="1254"/>
                </a:cxn>
                <a:cxn ang="0">
                  <a:pos x="1726" y="1150"/>
                </a:cxn>
                <a:cxn ang="0">
                  <a:pos x="1782" y="1049"/>
                </a:cxn>
                <a:cxn ang="0">
                  <a:pos x="1821" y="951"/>
                </a:cxn>
                <a:cxn ang="0">
                  <a:pos x="1844" y="858"/>
                </a:cxn>
                <a:cxn ang="0">
                  <a:pos x="1854" y="769"/>
                </a:cxn>
                <a:cxn ang="0">
                  <a:pos x="1852" y="686"/>
                </a:cxn>
                <a:cxn ang="0">
                  <a:pos x="1840" y="607"/>
                </a:cxn>
                <a:cxn ang="0">
                  <a:pos x="1823" y="535"/>
                </a:cxn>
                <a:cxn ang="0">
                  <a:pos x="1798" y="469"/>
                </a:cxn>
                <a:cxn ang="0">
                  <a:pos x="1771" y="411"/>
                </a:cxn>
                <a:cxn ang="0">
                  <a:pos x="1742" y="359"/>
                </a:cxn>
                <a:cxn ang="0">
                  <a:pos x="1713" y="317"/>
                </a:cxn>
                <a:cxn ang="0">
                  <a:pos x="1686" y="282"/>
                </a:cxn>
                <a:cxn ang="0">
                  <a:pos x="1665" y="257"/>
                </a:cxn>
                <a:cxn ang="0">
                  <a:pos x="1651" y="239"/>
                </a:cxn>
                <a:cxn ang="0">
                  <a:pos x="1645" y="233"/>
                </a:cxn>
              </a:cxnLst>
              <a:rect l="0" t="0" r="r" b="b"/>
              <a:pathLst>
                <a:path w="1854" h="1743">
                  <a:moveTo>
                    <a:pt x="1645" y="233"/>
                  </a:moveTo>
                  <a:lnTo>
                    <a:pt x="1636" y="226"/>
                  </a:lnTo>
                  <a:lnTo>
                    <a:pt x="1630" y="228"/>
                  </a:lnTo>
                  <a:lnTo>
                    <a:pt x="948" y="0"/>
                  </a:lnTo>
                  <a:lnTo>
                    <a:pt x="593" y="50"/>
                  </a:lnTo>
                  <a:lnTo>
                    <a:pt x="593" y="322"/>
                  </a:lnTo>
                  <a:lnTo>
                    <a:pt x="637" y="334"/>
                  </a:lnTo>
                  <a:lnTo>
                    <a:pt x="637" y="89"/>
                  </a:lnTo>
                  <a:lnTo>
                    <a:pt x="944" y="44"/>
                  </a:lnTo>
                  <a:lnTo>
                    <a:pt x="1562" y="249"/>
                  </a:lnTo>
                  <a:lnTo>
                    <a:pt x="1342" y="320"/>
                  </a:lnTo>
                  <a:lnTo>
                    <a:pt x="1356" y="361"/>
                  </a:lnTo>
                  <a:lnTo>
                    <a:pt x="1624" y="274"/>
                  </a:lnTo>
                  <a:lnTo>
                    <a:pt x="1639" y="290"/>
                  </a:lnTo>
                  <a:lnTo>
                    <a:pt x="1659" y="313"/>
                  </a:lnTo>
                  <a:lnTo>
                    <a:pt x="1682" y="344"/>
                  </a:lnTo>
                  <a:lnTo>
                    <a:pt x="1707" y="382"/>
                  </a:lnTo>
                  <a:lnTo>
                    <a:pt x="1732" y="425"/>
                  </a:lnTo>
                  <a:lnTo>
                    <a:pt x="1757" y="475"/>
                  </a:lnTo>
                  <a:lnTo>
                    <a:pt x="1778" y="531"/>
                  </a:lnTo>
                  <a:lnTo>
                    <a:pt x="1796" y="591"/>
                  </a:lnTo>
                  <a:lnTo>
                    <a:pt x="1809" y="657"/>
                  </a:lnTo>
                  <a:lnTo>
                    <a:pt x="1815" y="728"/>
                  </a:lnTo>
                  <a:lnTo>
                    <a:pt x="1811" y="802"/>
                  </a:lnTo>
                  <a:lnTo>
                    <a:pt x="1798" y="881"/>
                  </a:lnTo>
                  <a:lnTo>
                    <a:pt x="1773" y="964"/>
                  </a:lnTo>
                  <a:lnTo>
                    <a:pt x="1736" y="1051"/>
                  </a:lnTo>
                  <a:lnTo>
                    <a:pt x="1684" y="1140"/>
                  </a:lnTo>
                  <a:lnTo>
                    <a:pt x="1614" y="1233"/>
                  </a:lnTo>
                  <a:lnTo>
                    <a:pt x="1609" y="1240"/>
                  </a:lnTo>
                  <a:lnTo>
                    <a:pt x="1609" y="1700"/>
                  </a:lnTo>
                  <a:lnTo>
                    <a:pt x="89" y="1700"/>
                  </a:lnTo>
                  <a:lnTo>
                    <a:pt x="637" y="1010"/>
                  </a:lnTo>
                  <a:lnTo>
                    <a:pt x="637" y="382"/>
                  </a:lnTo>
                  <a:lnTo>
                    <a:pt x="593" y="382"/>
                  </a:lnTo>
                  <a:lnTo>
                    <a:pt x="593" y="995"/>
                  </a:lnTo>
                  <a:lnTo>
                    <a:pt x="0" y="1743"/>
                  </a:lnTo>
                  <a:lnTo>
                    <a:pt x="1651" y="1743"/>
                  </a:lnTo>
                  <a:lnTo>
                    <a:pt x="1651" y="1254"/>
                  </a:lnTo>
                  <a:lnTo>
                    <a:pt x="1726" y="1150"/>
                  </a:lnTo>
                  <a:lnTo>
                    <a:pt x="1782" y="1049"/>
                  </a:lnTo>
                  <a:lnTo>
                    <a:pt x="1821" y="951"/>
                  </a:lnTo>
                  <a:lnTo>
                    <a:pt x="1844" y="858"/>
                  </a:lnTo>
                  <a:lnTo>
                    <a:pt x="1854" y="769"/>
                  </a:lnTo>
                  <a:lnTo>
                    <a:pt x="1852" y="686"/>
                  </a:lnTo>
                  <a:lnTo>
                    <a:pt x="1840" y="607"/>
                  </a:lnTo>
                  <a:lnTo>
                    <a:pt x="1823" y="535"/>
                  </a:lnTo>
                  <a:lnTo>
                    <a:pt x="1798" y="469"/>
                  </a:lnTo>
                  <a:lnTo>
                    <a:pt x="1771" y="411"/>
                  </a:lnTo>
                  <a:lnTo>
                    <a:pt x="1742" y="359"/>
                  </a:lnTo>
                  <a:lnTo>
                    <a:pt x="1713" y="317"/>
                  </a:lnTo>
                  <a:lnTo>
                    <a:pt x="1686" y="282"/>
                  </a:lnTo>
                  <a:lnTo>
                    <a:pt x="1665" y="257"/>
                  </a:lnTo>
                  <a:lnTo>
                    <a:pt x="1651" y="239"/>
                  </a:lnTo>
                  <a:lnTo>
                    <a:pt x="1645" y="2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236" y="2756"/>
              <a:ext cx="22" cy="30"/>
            </a:xfrm>
            <a:custGeom>
              <a:avLst/>
              <a:gdLst/>
              <a:ahLst/>
              <a:cxnLst>
                <a:cxn ang="0">
                  <a:pos x="44" y="12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44" y="60"/>
                </a:cxn>
                <a:cxn ang="0">
                  <a:pos x="44" y="12"/>
                </a:cxn>
              </a:cxnLst>
              <a:rect l="0" t="0" r="r" b="b"/>
              <a:pathLst>
                <a:path w="44" h="60">
                  <a:moveTo>
                    <a:pt x="44" y="12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44" y="6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814" y="1711"/>
              <a:ext cx="49" cy="9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8" y="0"/>
                </a:cxn>
                <a:cxn ang="0">
                  <a:pos x="98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4"/>
                </a:cxn>
              </a:cxnLst>
              <a:rect l="0" t="0" r="r" b="b"/>
              <a:pathLst>
                <a:path w="98" h="193">
                  <a:moveTo>
                    <a:pt x="0" y="4"/>
                  </a:moveTo>
                  <a:lnTo>
                    <a:pt x="98" y="0"/>
                  </a:lnTo>
                  <a:lnTo>
                    <a:pt x="98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3007" y="1711"/>
              <a:ext cx="49" cy="9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8" y="0"/>
                </a:cxn>
                <a:cxn ang="0">
                  <a:pos x="98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4"/>
                </a:cxn>
              </a:cxnLst>
              <a:rect l="0" t="0" r="r" b="b"/>
              <a:pathLst>
                <a:path w="98" h="193">
                  <a:moveTo>
                    <a:pt x="0" y="4"/>
                  </a:moveTo>
                  <a:lnTo>
                    <a:pt x="98" y="0"/>
                  </a:lnTo>
                  <a:lnTo>
                    <a:pt x="98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198" y="1711"/>
              <a:ext cx="49" cy="9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4"/>
                </a:cxn>
              </a:cxnLst>
              <a:rect l="0" t="0" r="r" b="b"/>
              <a:pathLst>
                <a:path w="99" h="193">
                  <a:moveTo>
                    <a:pt x="0" y="4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498" y="1711"/>
              <a:ext cx="51" cy="9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0" y="0"/>
                </a:cxn>
                <a:cxn ang="0">
                  <a:pos x="100" y="193"/>
                </a:cxn>
                <a:cxn ang="0">
                  <a:pos x="31" y="193"/>
                </a:cxn>
                <a:cxn ang="0">
                  <a:pos x="31" y="62"/>
                </a:cxn>
                <a:cxn ang="0">
                  <a:pos x="0" y="64"/>
                </a:cxn>
                <a:cxn ang="0">
                  <a:pos x="0" y="4"/>
                </a:cxn>
              </a:cxnLst>
              <a:rect l="0" t="0" r="r" b="b"/>
              <a:pathLst>
                <a:path w="100" h="193">
                  <a:moveTo>
                    <a:pt x="0" y="4"/>
                  </a:moveTo>
                  <a:lnTo>
                    <a:pt x="100" y="0"/>
                  </a:lnTo>
                  <a:lnTo>
                    <a:pt x="100" y="193"/>
                  </a:lnTo>
                  <a:lnTo>
                    <a:pt x="31" y="193"/>
                  </a:lnTo>
                  <a:lnTo>
                    <a:pt x="31" y="62"/>
                  </a:lnTo>
                  <a:lnTo>
                    <a:pt x="0" y="6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3593" y="1711"/>
              <a:ext cx="49" cy="9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4"/>
                </a:cxn>
              </a:cxnLst>
              <a:rect l="0" t="0" r="r" b="b"/>
              <a:pathLst>
                <a:path w="99" h="193">
                  <a:moveTo>
                    <a:pt x="0" y="4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894" y="1709"/>
              <a:ext cx="93" cy="101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3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1" y="76"/>
                </a:cxn>
                <a:cxn ang="0">
                  <a:pos x="79" y="66"/>
                </a:cxn>
                <a:cxn ang="0">
                  <a:pos x="93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6"/>
                </a:cxn>
                <a:cxn ang="0">
                  <a:pos x="182" y="135"/>
                </a:cxn>
                <a:cxn ang="0">
                  <a:pos x="183" y="126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9"/>
                </a:cxn>
                <a:cxn ang="0">
                  <a:pos x="183" y="79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2" y="29"/>
                </a:cxn>
                <a:cxn ang="0">
                  <a:pos x="149" y="18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20" y="197"/>
                </a:cxn>
                <a:cxn ang="0">
                  <a:pos x="131" y="193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3" y="143"/>
                </a:cxn>
              </a:cxnLst>
              <a:rect l="0" t="0" r="r" b="b"/>
              <a:pathLst>
                <a:path w="185" h="201">
                  <a:moveTo>
                    <a:pt x="93" y="143"/>
                  </a:moveTo>
                  <a:lnTo>
                    <a:pt x="81" y="139"/>
                  </a:lnTo>
                  <a:lnTo>
                    <a:pt x="73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1" y="76"/>
                  </a:lnTo>
                  <a:lnTo>
                    <a:pt x="79" y="66"/>
                  </a:lnTo>
                  <a:lnTo>
                    <a:pt x="93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6"/>
                  </a:lnTo>
                  <a:lnTo>
                    <a:pt x="182" y="135"/>
                  </a:lnTo>
                  <a:lnTo>
                    <a:pt x="183" y="126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9"/>
                  </a:lnTo>
                  <a:lnTo>
                    <a:pt x="183" y="79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2" y="29"/>
                  </a:lnTo>
                  <a:lnTo>
                    <a:pt x="149" y="18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20" y="197"/>
                  </a:lnTo>
                  <a:lnTo>
                    <a:pt x="131" y="193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953" y="1762"/>
              <a:ext cx="32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4" y="51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1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54" y="51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3080" y="1709"/>
              <a:ext cx="93" cy="101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39"/>
                </a:cxn>
                <a:cxn ang="0">
                  <a:pos x="73" y="128"/>
                </a:cxn>
                <a:cxn ang="0">
                  <a:pos x="69" y="114"/>
                </a:cxn>
                <a:cxn ang="0">
                  <a:pos x="67" y="101"/>
                </a:cxn>
                <a:cxn ang="0">
                  <a:pos x="67" y="87"/>
                </a:cxn>
                <a:cxn ang="0">
                  <a:pos x="71" y="76"/>
                </a:cxn>
                <a:cxn ang="0">
                  <a:pos x="79" y="66"/>
                </a:cxn>
                <a:cxn ang="0">
                  <a:pos x="92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6"/>
                </a:cxn>
                <a:cxn ang="0">
                  <a:pos x="179" y="135"/>
                </a:cxn>
                <a:cxn ang="0">
                  <a:pos x="181" y="126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9"/>
                </a:cxn>
                <a:cxn ang="0">
                  <a:pos x="183" y="79"/>
                </a:cxn>
                <a:cxn ang="0">
                  <a:pos x="179" y="60"/>
                </a:cxn>
                <a:cxn ang="0">
                  <a:pos x="172" y="45"/>
                </a:cxn>
                <a:cxn ang="0">
                  <a:pos x="160" y="29"/>
                </a:cxn>
                <a:cxn ang="0">
                  <a:pos x="146" y="18"/>
                </a:cxn>
                <a:cxn ang="0">
                  <a:pos x="131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8" y="18"/>
                </a:cxn>
                <a:cxn ang="0">
                  <a:pos x="25" y="29"/>
                </a:cxn>
                <a:cxn ang="0">
                  <a:pos x="13" y="45"/>
                </a:cxn>
                <a:cxn ang="0">
                  <a:pos x="6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3" y="157"/>
                </a:cxn>
                <a:cxn ang="0">
                  <a:pos x="23" y="172"/>
                </a:cxn>
                <a:cxn ang="0">
                  <a:pos x="36" y="184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29" y="193"/>
                </a:cxn>
                <a:cxn ang="0">
                  <a:pos x="141" y="190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7"/>
                </a:cxn>
                <a:cxn ang="0">
                  <a:pos x="116" y="112"/>
                </a:cxn>
                <a:cxn ang="0">
                  <a:pos x="114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39"/>
                  </a:lnTo>
                  <a:lnTo>
                    <a:pt x="73" y="128"/>
                  </a:lnTo>
                  <a:lnTo>
                    <a:pt x="69" y="114"/>
                  </a:lnTo>
                  <a:lnTo>
                    <a:pt x="67" y="101"/>
                  </a:lnTo>
                  <a:lnTo>
                    <a:pt x="67" y="87"/>
                  </a:lnTo>
                  <a:lnTo>
                    <a:pt x="71" y="76"/>
                  </a:lnTo>
                  <a:lnTo>
                    <a:pt x="79" y="66"/>
                  </a:lnTo>
                  <a:lnTo>
                    <a:pt x="92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6"/>
                  </a:lnTo>
                  <a:lnTo>
                    <a:pt x="179" y="135"/>
                  </a:lnTo>
                  <a:lnTo>
                    <a:pt x="181" y="126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9"/>
                  </a:lnTo>
                  <a:lnTo>
                    <a:pt x="183" y="79"/>
                  </a:lnTo>
                  <a:lnTo>
                    <a:pt x="179" y="60"/>
                  </a:lnTo>
                  <a:lnTo>
                    <a:pt x="172" y="45"/>
                  </a:lnTo>
                  <a:lnTo>
                    <a:pt x="160" y="29"/>
                  </a:lnTo>
                  <a:lnTo>
                    <a:pt x="146" y="18"/>
                  </a:lnTo>
                  <a:lnTo>
                    <a:pt x="131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8" y="18"/>
                  </a:lnTo>
                  <a:lnTo>
                    <a:pt x="25" y="29"/>
                  </a:lnTo>
                  <a:lnTo>
                    <a:pt x="13" y="45"/>
                  </a:lnTo>
                  <a:lnTo>
                    <a:pt x="6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3" y="157"/>
                  </a:lnTo>
                  <a:lnTo>
                    <a:pt x="23" y="172"/>
                  </a:lnTo>
                  <a:lnTo>
                    <a:pt x="36" y="184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29" y="193"/>
                  </a:lnTo>
                  <a:lnTo>
                    <a:pt x="141" y="190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7"/>
                  </a:lnTo>
                  <a:lnTo>
                    <a:pt x="116" y="112"/>
                  </a:lnTo>
                  <a:lnTo>
                    <a:pt x="114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138" y="1762"/>
              <a:ext cx="32" cy="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56" y="51"/>
                </a:cxn>
                <a:cxn ang="0">
                  <a:pos x="58" y="47"/>
                </a:cxn>
                <a:cxn ang="0">
                  <a:pos x="59" y="41"/>
                </a:cxn>
                <a:cxn ang="0">
                  <a:pos x="61" y="35"/>
                </a:cxn>
                <a:cxn ang="0">
                  <a:pos x="63" y="29"/>
                </a:cxn>
                <a:cxn ang="0">
                  <a:pos x="2" y="0"/>
                </a:cxn>
              </a:cxnLst>
              <a:rect l="0" t="0" r="r" b="b"/>
              <a:pathLst>
                <a:path w="63" h="51">
                  <a:moveTo>
                    <a:pt x="2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56" y="51"/>
                  </a:lnTo>
                  <a:lnTo>
                    <a:pt x="58" y="47"/>
                  </a:lnTo>
                  <a:lnTo>
                    <a:pt x="59" y="41"/>
                  </a:lnTo>
                  <a:lnTo>
                    <a:pt x="61" y="35"/>
                  </a:lnTo>
                  <a:lnTo>
                    <a:pt x="63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274" y="1709"/>
              <a:ext cx="92" cy="101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3" y="128"/>
                </a:cxn>
                <a:cxn ang="0">
                  <a:pos x="69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1" y="76"/>
                </a:cxn>
                <a:cxn ang="0">
                  <a:pos x="79" y="66"/>
                </a:cxn>
                <a:cxn ang="0">
                  <a:pos x="93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6"/>
                </a:cxn>
                <a:cxn ang="0">
                  <a:pos x="180" y="135"/>
                </a:cxn>
                <a:cxn ang="0">
                  <a:pos x="181" y="126"/>
                </a:cxn>
                <a:cxn ang="0">
                  <a:pos x="181" y="118"/>
                </a:cxn>
                <a:cxn ang="0">
                  <a:pos x="183" y="108"/>
                </a:cxn>
                <a:cxn ang="0">
                  <a:pos x="183" y="99"/>
                </a:cxn>
                <a:cxn ang="0">
                  <a:pos x="181" y="79"/>
                </a:cxn>
                <a:cxn ang="0">
                  <a:pos x="178" y="60"/>
                </a:cxn>
                <a:cxn ang="0">
                  <a:pos x="170" y="45"/>
                </a:cxn>
                <a:cxn ang="0">
                  <a:pos x="160" y="29"/>
                </a:cxn>
                <a:cxn ang="0">
                  <a:pos x="147" y="18"/>
                </a:cxn>
                <a:cxn ang="0">
                  <a:pos x="131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3" y="45"/>
                </a:cxn>
                <a:cxn ang="0">
                  <a:pos x="6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3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29" y="193"/>
                </a:cxn>
                <a:cxn ang="0">
                  <a:pos x="141" y="190"/>
                </a:cxn>
                <a:cxn ang="0">
                  <a:pos x="149" y="182"/>
                </a:cxn>
                <a:cxn ang="0">
                  <a:pos x="156" y="174"/>
                </a:cxn>
                <a:cxn ang="0">
                  <a:pos x="164" y="166"/>
                </a:cxn>
                <a:cxn ang="0">
                  <a:pos x="170" y="157"/>
                </a:cxn>
                <a:cxn ang="0">
                  <a:pos x="118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3" y="143"/>
                </a:cxn>
              </a:cxnLst>
              <a:rect l="0" t="0" r="r" b="b"/>
              <a:pathLst>
                <a:path w="183" h="201">
                  <a:moveTo>
                    <a:pt x="93" y="143"/>
                  </a:moveTo>
                  <a:lnTo>
                    <a:pt x="81" y="139"/>
                  </a:lnTo>
                  <a:lnTo>
                    <a:pt x="73" y="128"/>
                  </a:lnTo>
                  <a:lnTo>
                    <a:pt x="69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1" y="76"/>
                  </a:lnTo>
                  <a:lnTo>
                    <a:pt x="79" y="66"/>
                  </a:lnTo>
                  <a:lnTo>
                    <a:pt x="93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6"/>
                  </a:lnTo>
                  <a:lnTo>
                    <a:pt x="180" y="135"/>
                  </a:lnTo>
                  <a:lnTo>
                    <a:pt x="181" y="126"/>
                  </a:lnTo>
                  <a:lnTo>
                    <a:pt x="181" y="118"/>
                  </a:lnTo>
                  <a:lnTo>
                    <a:pt x="183" y="108"/>
                  </a:lnTo>
                  <a:lnTo>
                    <a:pt x="183" y="99"/>
                  </a:lnTo>
                  <a:lnTo>
                    <a:pt x="181" y="79"/>
                  </a:lnTo>
                  <a:lnTo>
                    <a:pt x="178" y="60"/>
                  </a:lnTo>
                  <a:lnTo>
                    <a:pt x="170" y="45"/>
                  </a:lnTo>
                  <a:lnTo>
                    <a:pt x="160" y="29"/>
                  </a:lnTo>
                  <a:lnTo>
                    <a:pt x="147" y="18"/>
                  </a:lnTo>
                  <a:lnTo>
                    <a:pt x="131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3" y="45"/>
                  </a:lnTo>
                  <a:lnTo>
                    <a:pt x="6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3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29" y="193"/>
                  </a:lnTo>
                  <a:lnTo>
                    <a:pt x="141" y="190"/>
                  </a:lnTo>
                  <a:lnTo>
                    <a:pt x="149" y="182"/>
                  </a:lnTo>
                  <a:lnTo>
                    <a:pt x="156" y="174"/>
                  </a:lnTo>
                  <a:lnTo>
                    <a:pt x="164" y="166"/>
                  </a:lnTo>
                  <a:lnTo>
                    <a:pt x="170" y="157"/>
                  </a:lnTo>
                  <a:lnTo>
                    <a:pt x="118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333" y="1762"/>
              <a:ext cx="31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2" y="51"/>
                </a:cxn>
                <a:cxn ang="0">
                  <a:pos x="54" y="47"/>
                </a:cxn>
                <a:cxn ang="0">
                  <a:pos x="58" y="41"/>
                </a:cxn>
                <a:cxn ang="0">
                  <a:pos x="60" y="35"/>
                </a:cxn>
                <a:cxn ang="0">
                  <a:pos x="62" y="29"/>
                </a:cxn>
                <a:cxn ang="0">
                  <a:pos x="0" y="0"/>
                </a:cxn>
              </a:cxnLst>
              <a:rect l="0" t="0" r="r" b="b"/>
              <a:pathLst>
                <a:path w="62" h="51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52" y="51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60" y="35"/>
                  </a:lnTo>
                  <a:lnTo>
                    <a:pt x="6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390" y="1709"/>
              <a:ext cx="93" cy="101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39"/>
                </a:cxn>
                <a:cxn ang="0">
                  <a:pos x="73" y="128"/>
                </a:cxn>
                <a:cxn ang="0">
                  <a:pos x="69" y="114"/>
                </a:cxn>
                <a:cxn ang="0">
                  <a:pos x="67" y="101"/>
                </a:cxn>
                <a:cxn ang="0">
                  <a:pos x="67" y="87"/>
                </a:cxn>
                <a:cxn ang="0">
                  <a:pos x="71" y="76"/>
                </a:cxn>
                <a:cxn ang="0">
                  <a:pos x="79" y="66"/>
                </a:cxn>
                <a:cxn ang="0">
                  <a:pos x="92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7" y="87"/>
                </a:cxn>
                <a:cxn ang="0">
                  <a:pos x="117" y="101"/>
                </a:cxn>
                <a:cxn ang="0">
                  <a:pos x="117" y="103"/>
                </a:cxn>
                <a:cxn ang="0">
                  <a:pos x="117" y="103"/>
                </a:cxn>
                <a:cxn ang="0">
                  <a:pos x="117" y="105"/>
                </a:cxn>
                <a:cxn ang="0">
                  <a:pos x="117" y="106"/>
                </a:cxn>
                <a:cxn ang="0">
                  <a:pos x="181" y="135"/>
                </a:cxn>
                <a:cxn ang="0">
                  <a:pos x="183" y="126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9"/>
                </a:cxn>
                <a:cxn ang="0">
                  <a:pos x="183" y="79"/>
                </a:cxn>
                <a:cxn ang="0">
                  <a:pos x="179" y="60"/>
                </a:cxn>
                <a:cxn ang="0">
                  <a:pos x="172" y="45"/>
                </a:cxn>
                <a:cxn ang="0">
                  <a:pos x="162" y="29"/>
                </a:cxn>
                <a:cxn ang="0">
                  <a:pos x="148" y="18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8" y="18"/>
                </a:cxn>
                <a:cxn ang="0">
                  <a:pos x="25" y="29"/>
                </a:cxn>
                <a:cxn ang="0">
                  <a:pos x="13" y="45"/>
                </a:cxn>
                <a:cxn ang="0">
                  <a:pos x="5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5" y="139"/>
                </a:cxn>
                <a:cxn ang="0">
                  <a:pos x="13" y="157"/>
                </a:cxn>
                <a:cxn ang="0">
                  <a:pos x="23" y="172"/>
                </a:cxn>
                <a:cxn ang="0">
                  <a:pos x="36" y="184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7" y="197"/>
                </a:cxn>
                <a:cxn ang="0">
                  <a:pos x="129" y="193"/>
                </a:cxn>
                <a:cxn ang="0">
                  <a:pos x="141" y="190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7"/>
                </a:cxn>
                <a:cxn ang="0">
                  <a:pos x="117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39"/>
                  </a:lnTo>
                  <a:lnTo>
                    <a:pt x="73" y="128"/>
                  </a:lnTo>
                  <a:lnTo>
                    <a:pt x="69" y="114"/>
                  </a:lnTo>
                  <a:lnTo>
                    <a:pt x="67" y="101"/>
                  </a:lnTo>
                  <a:lnTo>
                    <a:pt x="67" y="87"/>
                  </a:lnTo>
                  <a:lnTo>
                    <a:pt x="71" y="76"/>
                  </a:lnTo>
                  <a:lnTo>
                    <a:pt x="79" y="66"/>
                  </a:lnTo>
                  <a:lnTo>
                    <a:pt x="92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7" y="87"/>
                  </a:lnTo>
                  <a:lnTo>
                    <a:pt x="117" y="101"/>
                  </a:lnTo>
                  <a:lnTo>
                    <a:pt x="117" y="103"/>
                  </a:lnTo>
                  <a:lnTo>
                    <a:pt x="117" y="103"/>
                  </a:lnTo>
                  <a:lnTo>
                    <a:pt x="117" y="105"/>
                  </a:lnTo>
                  <a:lnTo>
                    <a:pt x="117" y="106"/>
                  </a:lnTo>
                  <a:lnTo>
                    <a:pt x="181" y="135"/>
                  </a:lnTo>
                  <a:lnTo>
                    <a:pt x="183" y="126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9"/>
                  </a:lnTo>
                  <a:lnTo>
                    <a:pt x="183" y="79"/>
                  </a:lnTo>
                  <a:lnTo>
                    <a:pt x="179" y="60"/>
                  </a:lnTo>
                  <a:lnTo>
                    <a:pt x="172" y="45"/>
                  </a:lnTo>
                  <a:lnTo>
                    <a:pt x="162" y="29"/>
                  </a:lnTo>
                  <a:lnTo>
                    <a:pt x="148" y="18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8" y="18"/>
                  </a:lnTo>
                  <a:lnTo>
                    <a:pt x="25" y="29"/>
                  </a:lnTo>
                  <a:lnTo>
                    <a:pt x="13" y="45"/>
                  </a:lnTo>
                  <a:lnTo>
                    <a:pt x="5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5" y="139"/>
                  </a:lnTo>
                  <a:lnTo>
                    <a:pt x="13" y="157"/>
                  </a:lnTo>
                  <a:lnTo>
                    <a:pt x="23" y="172"/>
                  </a:lnTo>
                  <a:lnTo>
                    <a:pt x="36" y="184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7" y="197"/>
                  </a:lnTo>
                  <a:lnTo>
                    <a:pt x="129" y="193"/>
                  </a:lnTo>
                  <a:lnTo>
                    <a:pt x="141" y="190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7"/>
                  </a:lnTo>
                  <a:lnTo>
                    <a:pt x="117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449" y="1762"/>
              <a:ext cx="32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5" y="51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1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55" y="51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677" y="1709"/>
              <a:ext cx="93" cy="101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4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2" y="76"/>
                </a:cxn>
                <a:cxn ang="0">
                  <a:pos x="79" y="66"/>
                </a:cxn>
                <a:cxn ang="0">
                  <a:pos x="93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6"/>
                </a:cxn>
                <a:cxn ang="0">
                  <a:pos x="180" y="135"/>
                </a:cxn>
                <a:cxn ang="0">
                  <a:pos x="182" y="126"/>
                </a:cxn>
                <a:cxn ang="0">
                  <a:pos x="184" y="118"/>
                </a:cxn>
                <a:cxn ang="0">
                  <a:pos x="186" y="108"/>
                </a:cxn>
                <a:cxn ang="0">
                  <a:pos x="186" y="99"/>
                </a:cxn>
                <a:cxn ang="0">
                  <a:pos x="184" y="79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1" y="29"/>
                </a:cxn>
                <a:cxn ang="0">
                  <a:pos x="147" y="18"/>
                </a:cxn>
                <a:cxn ang="0">
                  <a:pos x="132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3"/>
                </a:cxn>
                <a:cxn ang="0">
                  <a:pos x="72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30" y="193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9" y="174"/>
                </a:cxn>
                <a:cxn ang="0">
                  <a:pos x="166" y="166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4" y="124"/>
                </a:cxn>
                <a:cxn ang="0">
                  <a:pos x="110" y="134"/>
                </a:cxn>
                <a:cxn ang="0">
                  <a:pos x="103" y="141"/>
                </a:cxn>
                <a:cxn ang="0">
                  <a:pos x="93" y="143"/>
                </a:cxn>
              </a:cxnLst>
              <a:rect l="0" t="0" r="r" b="b"/>
              <a:pathLst>
                <a:path w="186" h="201">
                  <a:moveTo>
                    <a:pt x="93" y="143"/>
                  </a:moveTo>
                  <a:lnTo>
                    <a:pt x="81" y="139"/>
                  </a:lnTo>
                  <a:lnTo>
                    <a:pt x="74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2" y="76"/>
                  </a:lnTo>
                  <a:lnTo>
                    <a:pt x="79" y="66"/>
                  </a:lnTo>
                  <a:lnTo>
                    <a:pt x="93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6"/>
                  </a:lnTo>
                  <a:lnTo>
                    <a:pt x="180" y="135"/>
                  </a:lnTo>
                  <a:lnTo>
                    <a:pt x="182" y="126"/>
                  </a:lnTo>
                  <a:lnTo>
                    <a:pt x="184" y="118"/>
                  </a:lnTo>
                  <a:lnTo>
                    <a:pt x="186" y="108"/>
                  </a:lnTo>
                  <a:lnTo>
                    <a:pt x="186" y="99"/>
                  </a:lnTo>
                  <a:lnTo>
                    <a:pt x="184" y="79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1" y="29"/>
                  </a:lnTo>
                  <a:lnTo>
                    <a:pt x="147" y="18"/>
                  </a:lnTo>
                  <a:lnTo>
                    <a:pt x="132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3"/>
                  </a:lnTo>
                  <a:lnTo>
                    <a:pt x="72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30" y="193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9" y="174"/>
                  </a:lnTo>
                  <a:lnTo>
                    <a:pt x="166" y="166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4" y="124"/>
                  </a:lnTo>
                  <a:lnTo>
                    <a:pt x="110" y="134"/>
                  </a:lnTo>
                  <a:lnTo>
                    <a:pt x="103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3736" y="1762"/>
              <a:ext cx="31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4" y="51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60" y="35"/>
                </a:cxn>
                <a:cxn ang="0">
                  <a:pos x="62" y="29"/>
                </a:cxn>
                <a:cxn ang="0">
                  <a:pos x="0" y="0"/>
                </a:cxn>
              </a:cxnLst>
              <a:rect l="0" t="0" r="r" b="b"/>
              <a:pathLst>
                <a:path w="62" h="51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54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60" y="35"/>
                  </a:lnTo>
                  <a:lnTo>
                    <a:pt x="6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792" y="1709"/>
              <a:ext cx="93" cy="101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3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2" y="76"/>
                </a:cxn>
                <a:cxn ang="0">
                  <a:pos x="79" y="66"/>
                </a:cxn>
                <a:cxn ang="0">
                  <a:pos x="93" y="62"/>
                </a:cxn>
                <a:cxn ang="0">
                  <a:pos x="106" y="66"/>
                </a:cxn>
                <a:cxn ang="0">
                  <a:pos x="114" y="76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6"/>
                </a:cxn>
                <a:cxn ang="0">
                  <a:pos x="182" y="135"/>
                </a:cxn>
                <a:cxn ang="0">
                  <a:pos x="184" y="126"/>
                </a:cxn>
                <a:cxn ang="0">
                  <a:pos x="184" y="118"/>
                </a:cxn>
                <a:cxn ang="0">
                  <a:pos x="185" y="108"/>
                </a:cxn>
                <a:cxn ang="0">
                  <a:pos x="185" y="99"/>
                </a:cxn>
                <a:cxn ang="0">
                  <a:pos x="184" y="79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0" y="29"/>
                </a:cxn>
                <a:cxn ang="0">
                  <a:pos x="147" y="18"/>
                </a:cxn>
                <a:cxn ang="0">
                  <a:pos x="131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79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3"/>
                </a:cxn>
                <a:cxn ang="0">
                  <a:pos x="72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29" y="193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3" y="143"/>
                </a:cxn>
              </a:cxnLst>
              <a:rect l="0" t="0" r="r" b="b"/>
              <a:pathLst>
                <a:path w="185" h="201">
                  <a:moveTo>
                    <a:pt x="93" y="143"/>
                  </a:moveTo>
                  <a:lnTo>
                    <a:pt x="81" y="139"/>
                  </a:lnTo>
                  <a:lnTo>
                    <a:pt x="73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2" y="76"/>
                  </a:lnTo>
                  <a:lnTo>
                    <a:pt x="79" y="66"/>
                  </a:lnTo>
                  <a:lnTo>
                    <a:pt x="93" y="62"/>
                  </a:lnTo>
                  <a:lnTo>
                    <a:pt x="106" y="66"/>
                  </a:lnTo>
                  <a:lnTo>
                    <a:pt x="114" y="76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6"/>
                  </a:lnTo>
                  <a:lnTo>
                    <a:pt x="182" y="135"/>
                  </a:lnTo>
                  <a:lnTo>
                    <a:pt x="184" y="126"/>
                  </a:lnTo>
                  <a:lnTo>
                    <a:pt x="184" y="118"/>
                  </a:lnTo>
                  <a:lnTo>
                    <a:pt x="185" y="108"/>
                  </a:lnTo>
                  <a:lnTo>
                    <a:pt x="185" y="99"/>
                  </a:lnTo>
                  <a:lnTo>
                    <a:pt x="184" y="79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0" y="29"/>
                  </a:lnTo>
                  <a:lnTo>
                    <a:pt x="147" y="18"/>
                  </a:lnTo>
                  <a:lnTo>
                    <a:pt x="131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79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3"/>
                  </a:lnTo>
                  <a:lnTo>
                    <a:pt x="72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29" y="193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851" y="1762"/>
              <a:ext cx="32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4" y="51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1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54" y="51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817" y="2011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1" y="0"/>
                </a:cxn>
                <a:cxn ang="0">
                  <a:pos x="101" y="193"/>
                </a:cxn>
                <a:cxn ang="0">
                  <a:pos x="31" y="193"/>
                </a:cxn>
                <a:cxn ang="0">
                  <a:pos x="31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101" h="193">
                  <a:moveTo>
                    <a:pt x="0" y="2"/>
                  </a:moveTo>
                  <a:lnTo>
                    <a:pt x="101" y="0"/>
                  </a:lnTo>
                  <a:lnTo>
                    <a:pt x="101" y="193"/>
                  </a:lnTo>
                  <a:lnTo>
                    <a:pt x="31" y="193"/>
                  </a:lnTo>
                  <a:lnTo>
                    <a:pt x="31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2894" y="2011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0"/>
                </a:cxn>
                <a:cxn ang="0">
                  <a:pos x="100" y="193"/>
                </a:cxn>
                <a:cxn ang="0">
                  <a:pos x="31" y="193"/>
                </a:cxn>
                <a:cxn ang="0">
                  <a:pos x="31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100" h="193">
                  <a:moveTo>
                    <a:pt x="0" y="2"/>
                  </a:moveTo>
                  <a:lnTo>
                    <a:pt x="100" y="0"/>
                  </a:lnTo>
                  <a:lnTo>
                    <a:pt x="100" y="193"/>
                  </a:lnTo>
                  <a:lnTo>
                    <a:pt x="31" y="193"/>
                  </a:lnTo>
                  <a:lnTo>
                    <a:pt x="31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980" y="2011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0"/>
                </a:cxn>
                <a:cxn ang="0">
                  <a:pos x="100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100" h="193">
                  <a:moveTo>
                    <a:pt x="0" y="2"/>
                  </a:moveTo>
                  <a:lnTo>
                    <a:pt x="100" y="0"/>
                  </a:lnTo>
                  <a:lnTo>
                    <a:pt x="100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3482" y="2011"/>
              <a:ext cx="49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99" h="193">
                  <a:moveTo>
                    <a:pt x="0" y="2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3395" y="2011"/>
              <a:ext cx="49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99" h="193">
                  <a:moveTo>
                    <a:pt x="0" y="2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566" y="2011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1" y="0"/>
                </a:cxn>
                <a:cxn ang="0">
                  <a:pos x="101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4"/>
                </a:cxn>
                <a:cxn ang="0">
                  <a:pos x="0" y="2"/>
                </a:cxn>
              </a:cxnLst>
              <a:rect l="0" t="0" r="r" b="b"/>
              <a:pathLst>
                <a:path w="101" h="193">
                  <a:moveTo>
                    <a:pt x="0" y="2"/>
                  </a:moveTo>
                  <a:lnTo>
                    <a:pt x="101" y="0"/>
                  </a:lnTo>
                  <a:lnTo>
                    <a:pt x="101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3053" y="2009"/>
              <a:ext cx="93" cy="100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40"/>
                </a:cxn>
                <a:cxn ang="0">
                  <a:pos x="73" y="128"/>
                </a:cxn>
                <a:cxn ang="0">
                  <a:pos x="69" y="114"/>
                </a:cxn>
                <a:cxn ang="0">
                  <a:pos x="67" y="101"/>
                </a:cxn>
                <a:cxn ang="0">
                  <a:pos x="67" y="87"/>
                </a:cxn>
                <a:cxn ang="0">
                  <a:pos x="71" y="74"/>
                </a:cxn>
                <a:cxn ang="0">
                  <a:pos x="79" y="64"/>
                </a:cxn>
                <a:cxn ang="0">
                  <a:pos x="92" y="60"/>
                </a:cxn>
                <a:cxn ang="0">
                  <a:pos x="106" y="64"/>
                </a:cxn>
                <a:cxn ang="0">
                  <a:pos x="114" y="74"/>
                </a:cxn>
                <a:cxn ang="0">
                  <a:pos x="117" y="87"/>
                </a:cxn>
                <a:cxn ang="0">
                  <a:pos x="117" y="101"/>
                </a:cxn>
                <a:cxn ang="0">
                  <a:pos x="117" y="103"/>
                </a:cxn>
                <a:cxn ang="0">
                  <a:pos x="117" y="103"/>
                </a:cxn>
                <a:cxn ang="0">
                  <a:pos x="117" y="105"/>
                </a:cxn>
                <a:cxn ang="0">
                  <a:pos x="117" y="105"/>
                </a:cxn>
                <a:cxn ang="0">
                  <a:pos x="181" y="136"/>
                </a:cxn>
                <a:cxn ang="0">
                  <a:pos x="183" y="126"/>
                </a:cxn>
                <a:cxn ang="0">
                  <a:pos x="183" y="118"/>
                </a:cxn>
                <a:cxn ang="0">
                  <a:pos x="185" y="109"/>
                </a:cxn>
                <a:cxn ang="0">
                  <a:pos x="185" y="99"/>
                </a:cxn>
                <a:cxn ang="0">
                  <a:pos x="183" y="80"/>
                </a:cxn>
                <a:cxn ang="0">
                  <a:pos x="179" y="60"/>
                </a:cxn>
                <a:cxn ang="0">
                  <a:pos x="172" y="45"/>
                </a:cxn>
                <a:cxn ang="0">
                  <a:pos x="162" y="29"/>
                </a:cxn>
                <a:cxn ang="0">
                  <a:pos x="148" y="18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8" y="18"/>
                </a:cxn>
                <a:cxn ang="0">
                  <a:pos x="25" y="29"/>
                </a:cxn>
                <a:cxn ang="0">
                  <a:pos x="13" y="45"/>
                </a:cxn>
                <a:cxn ang="0">
                  <a:pos x="5" y="60"/>
                </a:cxn>
                <a:cxn ang="0">
                  <a:pos x="2" y="80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5" y="140"/>
                </a:cxn>
                <a:cxn ang="0">
                  <a:pos x="13" y="157"/>
                </a:cxn>
                <a:cxn ang="0">
                  <a:pos x="23" y="172"/>
                </a:cxn>
                <a:cxn ang="0">
                  <a:pos x="36" y="184"/>
                </a:cxn>
                <a:cxn ang="0">
                  <a:pos x="52" y="194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9" y="197"/>
                </a:cxn>
                <a:cxn ang="0">
                  <a:pos x="131" y="194"/>
                </a:cxn>
                <a:cxn ang="0">
                  <a:pos x="141" y="190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7"/>
                </a:cxn>
                <a:cxn ang="0">
                  <a:pos x="172" y="157"/>
                </a:cxn>
                <a:cxn ang="0">
                  <a:pos x="117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40"/>
                  </a:lnTo>
                  <a:lnTo>
                    <a:pt x="73" y="128"/>
                  </a:lnTo>
                  <a:lnTo>
                    <a:pt x="69" y="114"/>
                  </a:lnTo>
                  <a:lnTo>
                    <a:pt x="67" y="101"/>
                  </a:lnTo>
                  <a:lnTo>
                    <a:pt x="67" y="87"/>
                  </a:lnTo>
                  <a:lnTo>
                    <a:pt x="71" y="74"/>
                  </a:lnTo>
                  <a:lnTo>
                    <a:pt x="79" y="64"/>
                  </a:lnTo>
                  <a:lnTo>
                    <a:pt x="92" y="60"/>
                  </a:lnTo>
                  <a:lnTo>
                    <a:pt x="106" y="64"/>
                  </a:lnTo>
                  <a:lnTo>
                    <a:pt x="114" y="74"/>
                  </a:lnTo>
                  <a:lnTo>
                    <a:pt x="117" y="87"/>
                  </a:lnTo>
                  <a:lnTo>
                    <a:pt x="117" y="101"/>
                  </a:lnTo>
                  <a:lnTo>
                    <a:pt x="117" y="103"/>
                  </a:lnTo>
                  <a:lnTo>
                    <a:pt x="117" y="103"/>
                  </a:lnTo>
                  <a:lnTo>
                    <a:pt x="117" y="105"/>
                  </a:lnTo>
                  <a:lnTo>
                    <a:pt x="117" y="105"/>
                  </a:lnTo>
                  <a:lnTo>
                    <a:pt x="181" y="136"/>
                  </a:lnTo>
                  <a:lnTo>
                    <a:pt x="183" y="126"/>
                  </a:lnTo>
                  <a:lnTo>
                    <a:pt x="183" y="118"/>
                  </a:lnTo>
                  <a:lnTo>
                    <a:pt x="185" y="109"/>
                  </a:lnTo>
                  <a:lnTo>
                    <a:pt x="185" y="99"/>
                  </a:lnTo>
                  <a:lnTo>
                    <a:pt x="183" y="80"/>
                  </a:lnTo>
                  <a:lnTo>
                    <a:pt x="179" y="60"/>
                  </a:lnTo>
                  <a:lnTo>
                    <a:pt x="172" y="45"/>
                  </a:lnTo>
                  <a:lnTo>
                    <a:pt x="162" y="29"/>
                  </a:lnTo>
                  <a:lnTo>
                    <a:pt x="148" y="18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8" y="18"/>
                  </a:lnTo>
                  <a:lnTo>
                    <a:pt x="25" y="29"/>
                  </a:lnTo>
                  <a:lnTo>
                    <a:pt x="13" y="45"/>
                  </a:lnTo>
                  <a:lnTo>
                    <a:pt x="5" y="60"/>
                  </a:lnTo>
                  <a:lnTo>
                    <a:pt x="2" y="80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5" y="140"/>
                  </a:lnTo>
                  <a:lnTo>
                    <a:pt x="13" y="157"/>
                  </a:lnTo>
                  <a:lnTo>
                    <a:pt x="23" y="172"/>
                  </a:lnTo>
                  <a:lnTo>
                    <a:pt x="36" y="184"/>
                  </a:lnTo>
                  <a:lnTo>
                    <a:pt x="52" y="194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9" y="197"/>
                  </a:lnTo>
                  <a:lnTo>
                    <a:pt x="131" y="194"/>
                  </a:lnTo>
                  <a:lnTo>
                    <a:pt x="141" y="190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7"/>
                  </a:lnTo>
                  <a:lnTo>
                    <a:pt x="172" y="157"/>
                  </a:lnTo>
                  <a:lnTo>
                    <a:pt x="117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112" y="2061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55" y="52"/>
                </a:cxn>
                <a:cxn ang="0">
                  <a:pos x="56" y="48"/>
                </a:cxn>
                <a:cxn ang="0">
                  <a:pos x="60" y="42"/>
                </a:cxn>
                <a:cxn ang="0">
                  <a:pos x="62" y="36"/>
                </a:cxn>
                <a:cxn ang="0">
                  <a:pos x="64" y="31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5" y="52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6"/>
                  </a:lnTo>
                  <a:lnTo>
                    <a:pt x="6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168" y="2009"/>
              <a:ext cx="93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2" y="140"/>
                </a:cxn>
                <a:cxn ang="0">
                  <a:pos x="74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2" y="74"/>
                </a:cxn>
                <a:cxn ang="0">
                  <a:pos x="80" y="64"/>
                </a:cxn>
                <a:cxn ang="0">
                  <a:pos x="93" y="60"/>
                </a:cxn>
                <a:cxn ang="0">
                  <a:pos x="107" y="64"/>
                </a:cxn>
                <a:cxn ang="0">
                  <a:pos x="114" y="74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5"/>
                </a:cxn>
                <a:cxn ang="0">
                  <a:pos x="182" y="136"/>
                </a:cxn>
                <a:cxn ang="0">
                  <a:pos x="184" y="126"/>
                </a:cxn>
                <a:cxn ang="0">
                  <a:pos x="184" y="118"/>
                </a:cxn>
                <a:cxn ang="0">
                  <a:pos x="186" y="109"/>
                </a:cxn>
                <a:cxn ang="0">
                  <a:pos x="186" y="99"/>
                </a:cxn>
                <a:cxn ang="0">
                  <a:pos x="184" y="80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1" y="29"/>
                </a:cxn>
                <a:cxn ang="0">
                  <a:pos x="147" y="18"/>
                </a:cxn>
                <a:cxn ang="0">
                  <a:pos x="132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5" y="8"/>
                </a:cxn>
                <a:cxn ang="0">
                  <a:pos x="39" y="18"/>
                </a:cxn>
                <a:cxn ang="0">
                  <a:pos x="26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80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40"/>
                </a:cxn>
                <a:cxn ang="0">
                  <a:pos x="14" y="157"/>
                </a:cxn>
                <a:cxn ang="0">
                  <a:pos x="24" y="172"/>
                </a:cxn>
                <a:cxn ang="0">
                  <a:pos x="37" y="184"/>
                </a:cxn>
                <a:cxn ang="0">
                  <a:pos x="53" y="194"/>
                </a:cxn>
                <a:cxn ang="0">
                  <a:pos x="72" y="199"/>
                </a:cxn>
                <a:cxn ang="0">
                  <a:pos x="93" y="201"/>
                </a:cxn>
                <a:cxn ang="0">
                  <a:pos x="107" y="201"/>
                </a:cxn>
                <a:cxn ang="0">
                  <a:pos x="118" y="197"/>
                </a:cxn>
                <a:cxn ang="0">
                  <a:pos x="130" y="194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9" y="174"/>
                </a:cxn>
                <a:cxn ang="0">
                  <a:pos x="167" y="167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4" y="124"/>
                </a:cxn>
                <a:cxn ang="0">
                  <a:pos x="111" y="134"/>
                </a:cxn>
                <a:cxn ang="0">
                  <a:pos x="103" y="141"/>
                </a:cxn>
                <a:cxn ang="0">
                  <a:pos x="93" y="143"/>
                </a:cxn>
              </a:cxnLst>
              <a:rect l="0" t="0" r="r" b="b"/>
              <a:pathLst>
                <a:path w="186" h="201">
                  <a:moveTo>
                    <a:pt x="93" y="143"/>
                  </a:moveTo>
                  <a:lnTo>
                    <a:pt x="82" y="140"/>
                  </a:lnTo>
                  <a:lnTo>
                    <a:pt x="74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2" y="74"/>
                  </a:lnTo>
                  <a:lnTo>
                    <a:pt x="80" y="64"/>
                  </a:lnTo>
                  <a:lnTo>
                    <a:pt x="93" y="60"/>
                  </a:lnTo>
                  <a:lnTo>
                    <a:pt x="107" y="64"/>
                  </a:lnTo>
                  <a:lnTo>
                    <a:pt x="114" y="74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5"/>
                  </a:lnTo>
                  <a:lnTo>
                    <a:pt x="182" y="136"/>
                  </a:lnTo>
                  <a:lnTo>
                    <a:pt x="184" y="126"/>
                  </a:lnTo>
                  <a:lnTo>
                    <a:pt x="184" y="118"/>
                  </a:lnTo>
                  <a:lnTo>
                    <a:pt x="186" y="109"/>
                  </a:lnTo>
                  <a:lnTo>
                    <a:pt x="186" y="99"/>
                  </a:lnTo>
                  <a:lnTo>
                    <a:pt x="184" y="80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1" y="29"/>
                  </a:lnTo>
                  <a:lnTo>
                    <a:pt x="147" y="18"/>
                  </a:lnTo>
                  <a:lnTo>
                    <a:pt x="132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39" y="18"/>
                  </a:lnTo>
                  <a:lnTo>
                    <a:pt x="26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80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40"/>
                  </a:lnTo>
                  <a:lnTo>
                    <a:pt x="14" y="157"/>
                  </a:lnTo>
                  <a:lnTo>
                    <a:pt x="24" y="172"/>
                  </a:lnTo>
                  <a:lnTo>
                    <a:pt x="37" y="184"/>
                  </a:lnTo>
                  <a:lnTo>
                    <a:pt x="53" y="194"/>
                  </a:lnTo>
                  <a:lnTo>
                    <a:pt x="72" y="199"/>
                  </a:lnTo>
                  <a:lnTo>
                    <a:pt x="93" y="201"/>
                  </a:lnTo>
                  <a:lnTo>
                    <a:pt x="107" y="201"/>
                  </a:lnTo>
                  <a:lnTo>
                    <a:pt x="118" y="197"/>
                  </a:lnTo>
                  <a:lnTo>
                    <a:pt x="130" y="194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9" y="174"/>
                  </a:lnTo>
                  <a:lnTo>
                    <a:pt x="167" y="167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4" y="124"/>
                  </a:lnTo>
                  <a:lnTo>
                    <a:pt x="111" y="134"/>
                  </a:lnTo>
                  <a:lnTo>
                    <a:pt x="103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227" y="2061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54" y="52"/>
                </a:cxn>
                <a:cxn ang="0">
                  <a:pos x="56" y="48"/>
                </a:cxn>
                <a:cxn ang="0">
                  <a:pos x="60" y="42"/>
                </a:cxn>
                <a:cxn ang="0">
                  <a:pos x="62" y="36"/>
                </a:cxn>
                <a:cxn ang="0">
                  <a:pos x="64" y="31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4" y="52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6"/>
                  </a:lnTo>
                  <a:lnTo>
                    <a:pt x="6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285" y="2009"/>
              <a:ext cx="92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40"/>
                </a:cxn>
                <a:cxn ang="0">
                  <a:pos x="74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2" y="74"/>
                </a:cxn>
                <a:cxn ang="0">
                  <a:pos x="79" y="64"/>
                </a:cxn>
                <a:cxn ang="0">
                  <a:pos x="93" y="60"/>
                </a:cxn>
                <a:cxn ang="0">
                  <a:pos x="104" y="64"/>
                </a:cxn>
                <a:cxn ang="0">
                  <a:pos x="112" y="74"/>
                </a:cxn>
                <a:cxn ang="0">
                  <a:pos x="116" y="87"/>
                </a:cxn>
                <a:cxn ang="0">
                  <a:pos x="116" y="101"/>
                </a:cxn>
                <a:cxn ang="0">
                  <a:pos x="116" y="103"/>
                </a:cxn>
                <a:cxn ang="0">
                  <a:pos x="116" y="103"/>
                </a:cxn>
                <a:cxn ang="0">
                  <a:pos x="116" y="105"/>
                </a:cxn>
                <a:cxn ang="0">
                  <a:pos x="116" y="105"/>
                </a:cxn>
                <a:cxn ang="0">
                  <a:pos x="178" y="136"/>
                </a:cxn>
                <a:cxn ang="0">
                  <a:pos x="180" y="126"/>
                </a:cxn>
                <a:cxn ang="0">
                  <a:pos x="182" y="118"/>
                </a:cxn>
                <a:cxn ang="0">
                  <a:pos x="184" y="109"/>
                </a:cxn>
                <a:cxn ang="0">
                  <a:pos x="184" y="99"/>
                </a:cxn>
                <a:cxn ang="0">
                  <a:pos x="182" y="80"/>
                </a:cxn>
                <a:cxn ang="0">
                  <a:pos x="178" y="60"/>
                </a:cxn>
                <a:cxn ang="0">
                  <a:pos x="170" y="45"/>
                </a:cxn>
                <a:cxn ang="0">
                  <a:pos x="159" y="29"/>
                </a:cxn>
                <a:cxn ang="0">
                  <a:pos x="147" y="18"/>
                </a:cxn>
                <a:cxn ang="0">
                  <a:pos x="131" y="8"/>
                </a:cxn>
                <a:cxn ang="0">
                  <a:pos x="112" y="2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2" y="8"/>
                </a:cxn>
                <a:cxn ang="0">
                  <a:pos x="37" y="18"/>
                </a:cxn>
                <a:cxn ang="0">
                  <a:pos x="23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80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40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4"/>
                </a:cxn>
                <a:cxn ang="0">
                  <a:pos x="72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28" y="194"/>
                </a:cxn>
                <a:cxn ang="0">
                  <a:pos x="139" y="190"/>
                </a:cxn>
                <a:cxn ang="0">
                  <a:pos x="149" y="182"/>
                </a:cxn>
                <a:cxn ang="0">
                  <a:pos x="157" y="174"/>
                </a:cxn>
                <a:cxn ang="0">
                  <a:pos x="164" y="167"/>
                </a:cxn>
                <a:cxn ang="0">
                  <a:pos x="170" y="157"/>
                </a:cxn>
                <a:cxn ang="0">
                  <a:pos x="114" y="112"/>
                </a:cxn>
                <a:cxn ang="0">
                  <a:pos x="112" y="124"/>
                </a:cxn>
                <a:cxn ang="0">
                  <a:pos x="108" y="134"/>
                </a:cxn>
                <a:cxn ang="0">
                  <a:pos x="103" y="141"/>
                </a:cxn>
                <a:cxn ang="0">
                  <a:pos x="93" y="143"/>
                </a:cxn>
              </a:cxnLst>
              <a:rect l="0" t="0" r="r" b="b"/>
              <a:pathLst>
                <a:path w="184" h="201">
                  <a:moveTo>
                    <a:pt x="93" y="143"/>
                  </a:moveTo>
                  <a:lnTo>
                    <a:pt x="81" y="140"/>
                  </a:lnTo>
                  <a:lnTo>
                    <a:pt x="74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2" y="74"/>
                  </a:lnTo>
                  <a:lnTo>
                    <a:pt x="79" y="64"/>
                  </a:lnTo>
                  <a:lnTo>
                    <a:pt x="93" y="60"/>
                  </a:lnTo>
                  <a:lnTo>
                    <a:pt x="104" y="64"/>
                  </a:lnTo>
                  <a:lnTo>
                    <a:pt x="112" y="74"/>
                  </a:lnTo>
                  <a:lnTo>
                    <a:pt x="116" y="87"/>
                  </a:lnTo>
                  <a:lnTo>
                    <a:pt x="116" y="101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6" y="105"/>
                  </a:lnTo>
                  <a:lnTo>
                    <a:pt x="116" y="105"/>
                  </a:lnTo>
                  <a:lnTo>
                    <a:pt x="178" y="136"/>
                  </a:lnTo>
                  <a:lnTo>
                    <a:pt x="180" y="126"/>
                  </a:lnTo>
                  <a:lnTo>
                    <a:pt x="182" y="118"/>
                  </a:lnTo>
                  <a:lnTo>
                    <a:pt x="184" y="109"/>
                  </a:lnTo>
                  <a:lnTo>
                    <a:pt x="184" y="99"/>
                  </a:lnTo>
                  <a:lnTo>
                    <a:pt x="182" y="80"/>
                  </a:lnTo>
                  <a:lnTo>
                    <a:pt x="178" y="60"/>
                  </a:lnTo>
                  <a:lnTo>
                    <a:pt x="170" y="45"/>
                  </a:lnTo>
                  <a:lnTo>
                    <a:pt x="159" y="29"/>
                  </a:lnTo>
                  <a:lnTo>
                    <a:pt x="147" y="18"/>
                  </a:lnTo>
                  <a:lnTo>
                    <a:pt x="131" y="8"/>
                  </a:lnTo>
                  <a:lnTo>
                    <a:pt x="112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52" y="8"/>
                  </a:lnTo>
                  <a:lnTo>
                    <a:pt x="37" y="18"/>
                  </a:lnTo>
                  <a:lnTo>
                    <a:pt x="23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80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40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4"/>
                  </a:lnTo>
                  <a:lnTo>
                    <a:pt x="72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28" y="194"/>
                  </a:lnTo>
                  <a:lnTo>
                    <a:pt x="139" y="190"/>
                  </a:lnTo>
                  <a:lnTo>
                    <a:pt x="149" y="182"/>
                  </a:lnTo>
                  <a:lnTo>
                    <a:pt x="157" y="174"/>
                  </a:lnTo>
                  <a:lnTo>
                    <a:pt x="164" y="167"/>
                  </a:lnTo>
                  <a:lnTo>
                    <a:pt x="170" y="157"/>
                  </a:lnTo>
                  <a:lnTo>
                    <a:pt x="114" y="112"/>
                  </a:lnTo>
                  <a:lnTo>
                    <a:pt x="112" y="124"/>
                  </a:lnTo>
                  <a:lnTo>
                    <a:pt x="108" y="134"/>
                  </a:lnTo>
                  <a:lnTo>
                    <a:pt x="103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342" y="2061"/>
              <a:ext cx="32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7"/>
                </a:cxn>
                <a:cxn ang="0">
                  <a:pos x="56" y="52"/>
                </a:cxn>
                <a:cxn ang="0">
                  <a:pos x="58" y="48"/>
                </a:cxn>
                <a:cxn ang="0">
                  <a:pos x="60" y="42"/>
                </a:cxn>
                <a:cxn ang="0">
                  <a:pos x="62" y="36"/>
                </a:cxn>
                <a:cxn ang="0">
                  <a:pos x="64" y="31"/>
                </a:cxn>
                <a:cxn ang="0">
                  <a:pos x="2" y="0"/>
                </a:cxn>
              </a:cxnLst>
              <a:rect l="0" t="0" r="r" b="b"/>
              <a:pathLst>
                <a:path w="64" h="52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7"/>
                  </a:lnTo>
                  <a:lnTo>
                    <a:pt x="56" y="52"/>
                  </a:lnTo>
                  <a:lnTo>
                    <a:pt x="58" y="48"/>
                  </a:lnTo>
                  <a:lnTo>
                    <a:pt x="60" y="42"/>
                  </a:lnTo>
                  <a:lnTo>
                    <a:pt x="62" y="36"/>
                  </a:lnTo>
                  <a:lnTo>
                    <a:pt x="64" y="3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650" y="2009"/>
              <a:ext cx="93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40"/>
                </a:cxn>
                <a:cxn ang="0">
                  <a:pos x="74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2" y="74"/>
                </a:cxn>
                <a:cxn ang="0">
                  <a:pos x="79" y="64"/>
                </a:cxn>
                <a:cxn ang="0">
                  <a:pos x="93" y="60"/>
                </a:cxn>
                <a:cxn ang="0">
                  <a:pos x="106" y="64"/>
                </a:cxn>
                <a:cxn ang="0">
                  <a:pos x="114" y="74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5"/>
                </a:cxn>
                <a:cxn ang="0">
                  <a:pos x="182" y="136"/>
                </a:cxn>
                <a:cxn ang="0">
                  <a:pos x="184" y="126"/>
                </a:cxn>
                <a:cxn ang="0">
                  <a:pos x="184" y="118"/>
                </a:cxn>
                <a:cxn ang="0">
                  <a:pos x="186" y="109"/>
                </a:cxn>
                <a:cxn ang="0">
                  <a:pos x="186" y="99"/>
                </a:cxn>
                <a:cxn ang="0">
                  <a:pos x="184" y="80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2" y="29"/>
                </a:cxn>
                <a:cxn ang="0">
                  <a:pos x="149" y="18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80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40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4"/>
                </a:cxn>
                <a:cxn ang="0">
                  <a:pos x="72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20" y="197"/>
                </a:cxn>
                <a:cxn ang="0">
                  <a:pos x="131" y="194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9" y="174"/>
                </a:cxn>
                <a:cxn ang="0">
                  <a:pos x="166" y="167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3" y="141"/>
                </a:cxn>
                <a:cxn ang="0">
                  <a:pos x="93" y="143"/>
                </a:cxn>
              </a:cxnLst>
              <a:rect l="0" t="0" r="r" b="b"/>
              <a:pathLst>
                <a:path w="186" h="201">
                  <a:moveTo>
                    <a:pt x="93" y="143"/>
                  </a:moveTo>
                  <a:lnTo>
                    <a:pt x="81" y="140"/>
                  </a:lnTo>
                  <a:lnTo>
                    <a:pt x="74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2" y="74"/>
                  </a:lnTo>
                  <a:lnTo>
                    <a:pt x="79" y="64"/>
                  </a:lnTo>
                  <a:lnTo>
                    <a:pt x="93" y="60"/>
                  </a:lnTo>
                  <a:lnTo>
                    <a:pt x="106" y="64"/>
                  </a:lnTo>
                  <a:lnTo>
                    <a:pt x="114" y="74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5"/>
                  </a:lnTo>
                  <a:lnTo>
                    <a:pt x="182" y="136"/>
                  </a:lnTo>
                  <a:lnTo>
                    <a:pt x="184" y="126"/>
                  </a:lnTo>
                  <a:lnTo>
                    <a:pt x="184" y="118"/>
                  </a:lnTo>
                  <a:lnTo>
                    <a:pt x="186" y="109"/>
                  </a:lnTo>
                  <a:lnTo>
                    <a:pt x="186" y="99"/>
                  </a:lnTo>
                  <a:lnTo>
                    <a:pt x="184" y="80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2" y="29"/>
                  </a:lnTo>
                  <a:lnTo>
                    <a:pt x="149" y="18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80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40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4"/>
                  </a:lnTo>
                  <a:lnTo>
                    <a:pt x="72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20" y="197"/>
                  </a:lnTo>
                  <a:lnTo>
                    <a:pt x="131" y="194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9" y="174"/>
                  </a:lnTo>
                  <a:lnTo>
                    <a:pt x="166" y="167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3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709" y="2061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54" y="52"/>
                </a:cxn>
                <a:cxn ang="0">
                  <a:pos x="56" y="48"/>
                </a:cxn>
                <a:cxn ang="0">
                  <a:pos x="60" y="42"/>
                </a:cxn>
                <a:cxn ang="0">
                  <a:pos x="62" y="36"/>
                </a:cxn>
                <a:cxn ang="0">
                  <a:pos x="64" y="31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4" y="52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6"/>
                  </a:lnTo>
                  <a:lnTo>
                    <a:pt x="6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765" y="2009"/>
              <a:ext cx="93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40"/>
                </a:cxn>
                <a:cxn ang="0">
                  <a:pos x="73" y="128"/>
                </a:cxn>
                <a:cxn ang="0">
                  <a:pos x="70" y="114"/>
                </a:cxn>
                <a:cxn ang="0">
                  <a:pos x="68" y="101"/>
                </a:cxn>
                <a:cxn ang="0">
                  <a:pos x="68" y="87"/>
                </a:cxn>
                <a:cxn ang="0">
                  <a:pos x="71" y="74"/>
                </a:cxn>
                <a:cxn ang="0">
                  <a:pos x="79" y="64"/>
                </a:cxn>
                <a:cxn ang="0">
                  <a:pos x="93" y="60"/>
                </a:cxn>
                <a:cxn ang="0">
                  <a:pos x="106" y="64"/>
                </a:cxn>
                <a:cxn ang="0">
                  <a:pos x="114" y="74"/>
                </a:cxn>
                <a:cxn ang="0">
                  <a:pos x="118" y="87"/>
                </a:cxn>
                <a:cxn ang="0">
                  <a:pos x="118" y="101"/>
                </a:cxn>
                <a:cxn ang="0">
                  <a:pos x="118" y="103"/>
                </a:cxn>
                <a:cxn ang="0">
                  <a:pos x="118" y="103"/>
                </a:cxn>
                <a:cxn ang="0">
                  <a:pos x="118" y="105"/>
                </a:cxn>
                <a:cxn ang="0">
                  <a:pos x="118" y="105"/>
                </a:cxn>
                <a:cxn ang="0">
                  <a:pos x="182" y="136"/>
                </a:cxn>
                <a:cxn ang="0">
                  <a:pos x="183" y="126"/>
                </a:cxn>
                <a:cxn ang="0">
                  <a:pos x="183" y="118"/>
                </a:cxn>
                <a:cxn ang="0">
                  <a:pos x="185" y="109"/>
                </a:cxn>
                <a:cxn ang="0">
                  <a:pos x="185" y="99"/>
                </a:cxn>
                <a:cxn ang="0">
                  <a:pos x="183" y="80"/>
                </a:cxn>
                <a:cxn ang="0">
                  <a:pos x="180" y="60"/>
                </a:cxn>
                <a:cxn ang="0">
                  <a:pos x="172" y="45"/>
                </a:cxn>
                <a:cxn ang="0">
                  <a:pos x="162" y="29"/>
                </a:cxn>
                <a:cxn ang="0">
                  <a:pos x="149" y="18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9" y="18"/>
                </a:cxn>
                <a:cxn ang="0">
                  <a:pos x="25" y="29"/>
                </a:cxn>
                <a:cxn ang="0">
                  <a:pos x="14" y="45"/>
                </a:cxn>
                <a:cxn ang="0">
                  <a:pos x="6" y="60"/>
                </a:cxn>
                <a:cxn ang="0">
                  <a:pos x="2" y="80"/>
                </a:cxn>
                <a:cxn ang="0">
                  <a:pos x="0" y="99"/>
                </a:cxn>
                <a:cxn ang="0">
                  <a:pos x="2" y="120"/>
                </a:cxn>
                <a:cxn ang="0">
                  <a:pos x="6" y="140"/>
                </a:cxn>
                <a:cxn ang="0">
                  <a:pos x="14" y="157"/>
                </a:cxn>
                <a:cxn ang="0">
                  <a:pos x="23" y="172"/>
                </a:cxn>
                <a:cxn ang="0">
                  <a:pos x="37" y="184"/>
                </a:cxn>
                <a:cxn ang="0">
                  <a:pos x="52" y="194"/>
                </a:cxn>
                <a:cxn ang="0">
                  <a:pos x="71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20" y="197"/>
                </a:cxn>
                <a:cxn ang="0">
                  <a:pos x="131" y="194"/>
                </a:cxn>
                <a:cxn ang="0">
                  <a:pos x="141" y="190"/>
                </a:cxn>
                <a:cxn ang="0">
                  <a:pos x="151" y="182"/>
                </a:cxn>
                <a:cxn ang="0">
                  <a:pos x="158" y="174"/>
                </a:cxn>
                <a:cxn ang="0">
                  <a:pos x="166" y="167"/>
                </a:cxn>
                <a:cxn ang="0">
                  <a:pos x="172" y="157"/>
                </a:cxn>
                <a:cxn ang="0">
                  <a:pos x="118" y="112"/>
                </a:cxn>
                <a:cxn ang="0">
                  <a:pos x="116" y="124"/>
                </a:cxn>
                <a:cxn ang="0">
                  <a:pos x="110" y="134"/>
                </a:cxn>
                <a:cxn ang="0">
                  <a:pos x="102" y="141"/>
                </a:cxn>
                <a:cxn ang="0">
                  <a:pos x="93" y="143"/>
                </a:cxn>
              </a:cxnLst>
              <a:rect l="0" t="0" r="r" b="b"/>
              <a:pathLst>
                <a:path w="185" h="201">
                  <a:moveTo>
                    <a:pt x="93" y="143"/>
                  </a:moveTo>
                  <a:lnTo>
                    <a:pt x="81" y="140"/>
                  </a:lnTo>
                  <a:lnTo>
                    <a:pt x="73" y="128"/>
                  </a:lnTo>
                  <a:lnTo>
                    <a:pt x="70" y="114"/>
                  </a:lnTo>
                  <a:lnTo>
                    <a:pt x="68" y="101"/>
                  </a:lnTo>
                  <a:lnTo>
                    <a:pt x="68" y="87"/>
                  </a:lnTo>
                  <a:lnTo>
                    <a:pt x="71" y="74"/>
                  </a:lnTo>
                  <a:lnTo>
                    <a:pt x="79" y="64"/>
                  </a:lnTo>
                  <a:lnTo>
                    <a:pt x="93" y="60"/>
                  </a:lnTo>
                  <a:lnTo>
                    <a:pt x="106" y="64"/>
                  </a:lnTo>
                  <a:lnTo>
                    <a:pt x="114" y="74"/>
                  </a:lnTo>
                  <a:lnTo>
                    <a:pt x="118" y="87"/>
                  </a:lnTo>
                  <a:lnTo>
                    <a:pt x="118" y="101"/>
                  </a:lnTo>
                  <a:lnTo>
                    <a:pt x="118" y="103"/>
                  </a:lnTo>
                  <a:lnTo>
                    <a:pt x="118" y="103"/>
                  </a:lnTo>
                  <a:lnTo>
                    <a:pt x="118" y="105"/>
                  </a:lnTo>
                  <a:lnTo>
                    <a:pt x="118" y="105"/>
                  </a:lnTo>
                  <a:lnTo>
                    <a:pt x="182" y="136"/>
                  </a:lnTo>
                  <a:lnTo>
                    <a:pt x="183" y="126"/>
                  </a:lnTo>
                  <a:lnTo>
                    <a:pt x="183" y="118"/>
                  </a:lnTo>
                  <a:lnTo>
                    <a:pt x="185" y="109"/>
                  </a:lnTo>
                  <a:lnTo>
                    <a:pt x="185" y="99"/>
                  </a:lnTo>
                  <a:lnTo>
                    <a:pt x="183" y="80"/>
                  </a:lnTo>
                  <a:lnTo>
                    <a:pt x="180" y="60"/>
                  </a:lnTo>
                  <a:lnTo>
                    <a:pt x="172" y="45"/>
                  </a:lnTo>
                  <a:lnTo>
                    <a:pt x="162" y="29"/>
                  </a:lnTo>
                  <a:lnTo>
                    <a:pt x="149" y="18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9" y="18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6" y="60"/>
                  </a:lnTo>
                  <a:lnTo>
                    <a:pt x="2" y="80"/>
                  </a:lnTo>
                  <a:lnTo>
                    <a:pt x="0" y="99"/>
                  </a:lnTo>
                  <a:lnTo>
                    <a:pt x="2" y="120"/>
                  </a:lnTo>
                  <a:lnTo>
                    <a:pt x="6" y="140"/>
                  </a:lnTo>
                  <a:lnTo>
                    <a:pt x="14" y="157"/>
                  </a:lnTo>
                  <a:lnTo>
                    <a:pt x="23" y="172"/>
                  </a:lnTo>
                  <a:lnTo>
                    <a:pt x="37" y="184"/>
                  </a:lnTo>
                  <a:lnTo>
                    <a:pt x="52" y="194"/>
                  </a:lnTo>
                  <a:lnTo>
                    <a:pt x="71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20" y="197"/>
                  </a:lnTo>
                  <a:lnTo>
                    <a:pt x="131" y="194"/>
                  </a:lnTo>
                  <a:lnTo>
                    <a:pt x="141" y="190"/>
                  </a:lnTo>
                  <a:lnTo>
                    <a:pt x="151" y="182"/>
                  </a:lnTo>
                  <a:lnTo>
                    <a:pt x="158" y="174"/>
                  </a:lnTo>
                  <a:lnTo>
                    <a:pt x="166" y="167"/>
                  </a:lnTo>
                  <a:lnTo>
                    <a:pt x="172" y="157"/>
                  </a:lnTo>
                  <a:lnTo>
                    <a:pt x="118" y="112"/>
                  </a:lnTo>
                  <a:lnTo>
                    <a:pt x="116" y="124"/>
                  </a:lnTo>
                  <a:lnTo>
                    <a:pt x="110" y="134"/>
                  </a:lnTo>
                  <a:lnTo>
                    <a:pt x="102" y="141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824" y="2061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54" y="52"/>
                </a:cxn>
                <a:cxn ang="0">
                  <a:pos x="56" y="48"/>
                </a:cxn>
                <a:cxn ang="0">
                  <a:pos x="60" y="42"/>
                </a:cxn>
                <a:cxn ang="0">
                  <a:pos x="62" y="36"/>
                </a:cxn>
                <a:cxn ang="0">
                  <a:pos x="64" y="31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4" y="52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6"/>
                  </a:lnTo>
                  <a:lnTo>
                    <a:pt x="6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3141" y="1860"/>
              <a:ext cx="49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3"/>
                </a:cxn>
                <a:cxn ang="0">
                  <a:pos x="0" y="2"/>
                </a:cxn>
              </a:cxnLst>
              <a:rect l="0" t="0" r="r" b="b"/>
              <a:pathLst>
                <a:path w="99" h="193">
                  <a:moveTo>
                    <a:pt x="0" y="2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442" y="1860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0"/>
                </a:cxn>
                <a:cxn ang="0">
                  <a:pos x="100" y="193"/>
                </a:cxn>
                <a:cxn ang="0">
                  <a:pos x="31" y="193"/>
                </a:cxn>
                <a:cxn ang="0">
                  <a:pos x="31" y="62"/>
                </a:cxn>
                <a:cxn ang="0">
                  <a:pos x="0" y="63"/>
                </a:cxn>
                <a:cxn ang="0">
                  <a:pos x="0" y="2"/>
                </a:cxn>
              </a:cxnLst>
              <a:rect l="0" t="0" r="r" b="b"/>
              <a:pathLst>
                <a:path w="100" h="193">
                  <a:moveTo>
                    <a:pt x="0" y="2"/>
                  </a:moveTo>
                  <a:lnTo>
                    <a:pt x="100" y="0"/>
                  </a:lnTo>
                  <a:lnTo>
                    <a:pt x="100" y="193"/>
                  </a:lnTo>
                  <a:lnTo>
                    <a:pt x="31" y="193"/>
                  </a:lnTo>
                  <a:lnTo>
                    <a:pt x="31" y="62"/>
                  </a:lnTo>
                  <a:lnTo>
                    <a:pt x="0" y="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536" y="1860"/>
              <a:ext cx="49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9" y="0"/>
                </a:cxn>
                <a:cxn ang="0">
                  <a:pos x="99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3"/>
                </a:cxn>
                <a:cxn ang="0">
                  <a:pos x="0" y="2"/>
                </a:cxn>
              </a:cxnLst>
              <a:rect l="0" t="0" r="r" b="b"/>
              <a:pathLst>
                <a:path w="99" h="193">
                  <a:moveTo>
                    <a:pt x="0" y="2"/>
                  </a:moveTo>
                  <a:lnTo>
                    <a:pt x="99" y="0"/>
                  </a:lnTo>
                  <a:lnTo>
                    <a:pt x="99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616" y="1860"/>
              <a:ext cx="51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0"/>
                </a:cxn>
                <a:cxn ang="0">
                  <a:pos x="100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3"/>
                </a:cxn>
                <a:cxn ang="0">
                  <a:pos x="0" y="2"/>
                </a:cxn>
              </a:cxnLst>
              <a:rect l="0" t="0" r="r" b="b"/>
              <a:pathLst>
                <a:path w="100" h="193">
                  <a:moveTo>
                    <a:pt x="0" y="2"/>
                  </a:moveTo>
                  <a:lnTo>
                    <a:pt x="100" y="0"/>
                  </a:lnTo>
                  <a:lnTo>
                    <a:pt x="100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809" y="1860"/>
              <a:ext cx="50" cy="9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8" y="0"/>
                </a:cxn>
                <a:cxn ang="0">
                  <a:pos x="98" y="193"/>
                </a:cxn>
                <a:cxn ang="0">
                  <a:pos x="29" y="193"/>
                </a:cxn>
                <a:cxn ang="0">
                  <a:pos x="29" y="62"/>
                </a:cxn>
                <a:cxn ang="0">
                  <a:pos x="0" y="63"/>
                </a:cxn>
                <a:cxn ang="0">
                  <a:pos x="0" y="2"/>
                </a:cxn>
              </a:cxnLst>
              <a:rect l="0" t="0" r="r" b="b"/>
              <a:pathLst>
                <a:path w="98" h="193">
                  <a:moveTo>
                    <a:pt x="0" y="2"/>
                  </a:moveTo>
                  <a:lnTo>
                    <a:pt x="98" y="0"/>
                  </a:lnTo>
                  <a:lnTo>
                    <a:pt x="98" y="193"/>
                  </a:lnTo>
                  <a:lnTo>
                    <a:pt x="29" y="193"/>
                  </a:lnTo>
                  <a:lnTo>
                    <a:pt x="29" y="62"/>
                  </a:lnTo>
                  <a:lnTo>
                    <a:pt x="0" y="6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2912" y="1858"/>
              <a:ext cx="93" cy="100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39"/>
                </a:cxn>
                <a:cxn ang="0">
                  <a:pos x="73" y="127"/>
                </a:cxn>
                <a:cxn ang="0">
                  <a:pos x="69" y="114"/>
                </a:cxn>
                <a:cxn ang="0">
                  <a:pos x="67" y="100"/>
                </a:cxn>
                <a:cxn ang="0">
                  <a:pos x="67" y="87"/>
                </a:cxn>
                <a:cxn ang="0">
                  <a:pos x="71" y="73"/>
                </a:cxn>
                <a:cxn ang="0">
                  <a:pos x="79" y="64"/>
                </a:cxn>
                <a:cxn ang="0">
                  <a:pos x="92" y="60"/>
                </a:cxn>
                <a:cxn ang="0">
                  <a:pos x="106" y="64"/>
                </a:cxn>
                <a:cxn ang="0">
                  <a:pos x="114" y="73"/>
                </a:cxn>
                <a:cxn ang="0">
                  <a:pos x="117" y="87"/>
                </a:cxn>
                <a:cxn ang="0">
                  <a:pos x="117" y="100"/>
                </a:cxn>
                <a:cxn ang="0">
                  <a:pos x="117" y="102"/>
                </a:cxn>
                <a:cxn ang="0">
                  <a:pos x="117" y="102"/>
                </a:cxn>
                <a:cxn ang="0">
                  <a:pos x="117" y="102"/>
                </a:cxn>
                <a:cxn ang="0">
                  <a:pos x="117" y="104"/>
                </a:cxn>
                <a:cxn ang="0">
                  <a:pos x="181" y="133"/>
                </a:cxn>
                <a:cxn ang="0">
                  <a:pos x="183" y="125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8"/>
                </a:cxn>
                <a:cxn ang="0">
                  <a:pos x="183" y="77"/>
                </a:cxn>
                <a:cxn ang="0">
                  <a:pos x="179" y="60"/>
                </a:cxn>
                <a:cxn ang="0">
                  <a:pos x="172" y="42"/>
                </a:cxn>
                <a:cxn ang="0">
                  <a:pos x="162" y="29"/>
                </a:cxn>
                <a:cxn ang="0">
                  <a:pos x="148" y="15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8" y="15"/>
                </a:cxn>
                <a:cxn ang="0">
                  <a:pos x="25" y="29"/>
                </a:cxn>
                <a:cxn ang="0">
                  <a:pos x="13" y="42"/>
                </a:cxn>
                <a:cxn ang="0">
                  <a:pos x="5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5" y="139"/>
                </a:cxn>
                <a:cxn ang="0">
                  <a:pos x="13" y="156"/>
                </a:cxn>
                <a:cxn ang="0">
                  <a:pos x="23" y="172"/>
                </a:cxn>
                <a:cxn ang="0">
                  <a:pos x="36" y="183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9" y="197"/>
                </a:cxn>
                <a:cxn ang="0">
                  <a:pos x="131" y="193"/>
                </a:cxn>
                <a:cxn ang="0">
                  <a:pos x="141" y="189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6"/>
                </a:cxn>
                <a:cxn ang="0">
                  <a:pos x="117" y="112"/>
                </a:cxn>
                <a:cxn ang="0">
                  <a:pos x="116" y="122"/>
                </a:cxn>
                <a:cxn ang="0">
                  <a:pos x="110" y="133"/>
                </a:cxn>
                <a:cxn ang="0">
                  <a:pos x="102" y="139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39"/>
                  </a:lnTo>
                  <a:lnTo>
                    <a:pt x="73" y="127"/>
                  </a:lnTo>
                  <a:lnTo>
                    <a:pt x="69" y="114"/>
                  </a:lnTo>
                  <a:lnTo>
                    <a:pt x="67" y="100"/>
                  </a:lnTo>
                  <a:lnTo>
                    <a:pt x="67" y="87"/>
                  </a:lnTo>
                  <a:lnTo>
                    <a:pt x="71" y="73"/>
                  </a:lnTo>
                  <a:lnTo>
                    <a:pt x="79" y="64"/>
                  </a:lnTo>
                  <a:lnTo>
                    <a:pt x="92" y="60"/>
                  </a:lnTo>
                  <a:lnTo>
                    <a:pt x="106" y="64"/>
                  </a:lnTo>
                  <a:lnTo>
                    <a:pt x="114" y="73"/>
                  </a:lnTo>
                  <a:lnTo>
                    <a:pt x="117" y="87"/>
                  </a:lnTo>
                  <a:lnTo>
                    <a:pt x="117" y="100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17" y="104"/>
                  </a:lnTo>
                  <a:lnTo>
                    <a:pt x="181" y="133"/>
                  </a:lnTo>
                  <a:lnTo>
                    <a:pt x="183" y="125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8"/>
                  </a:lnTo>
                  <a:lnTo>
                    <a:pt x="183" y="77"/>
                  </a:lnTo>
                  <a:lnTo>
                    <a:pt x="179" y="60"/>
                  </a:lnTo>
                  <a:lnTo>
                    <a:pt x="172" y="42"/>
                  </a:lnTo>
                  <a:lnTo>
                    <a:pt x="162" y="29"/>
                  </a:lnTo>
                  <a:lnTo>
                    <a:pt x="148" y="15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8" y="15"/>
                  </a:lnTo>
                  <a:lnTo>
                    <a:pt x="25" y="29"/>
                  </a:lnTo>
                  <a:lnTo>
                    <a:pt x="13" y="42"/>
                  </a:lnTo>
                  <a:lnTo>
                    <a:pt x="5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5" y="139"/>
                  </a:lnTo>
                  <a:lnTo>
                    <a:pt x="13" y="156"/>
                  </a:lnTo>
                  <a:lnTo>
                    <a:pt x="23" y="172"/>
                  </a:lnTo>
                  <a:lnTo>
                    <a:pt x="36" y="183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9" y="197"/>
                  </a:lnTo>
                  <a:lnTo>
                    <a:pt x="131" y="193"/>
                  </a:lnTo>
                  <a:lnTo>
                    <a:pt x="141" y="189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6"/>
                  </a:lnTo>
                  <a:lnTo>
                    <a:pt x="117" y="112"/>
                  </a:lnTo>
                  <a:lnTo>
                    <a:pt x="116" y="122"/>
                  </a:lnTo>
                  <a:lnTo>
                    <a:pt x="110" y="133"/>
                  </a:lnTo>
                  <a:lnTo>
                    <a:pt x="102" y="139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2971" y="1910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5" y="52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55" y="52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2800" y="1858"/>
              <a:ext cx="93" cy="100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39"/>
                </a:cxn>
                <a:cxn ang="0">
                  <a:pos x="73" y="127"/>
                </a:cxn>
                <a:cxn ang="0">
                  <a:pos x="69" y="114"/>
                </a:cxn>
                <a:cxn ang="0">
                  <a:pos x="67" y="100"/>
                </a:cxn>
                <a:cxn ang="0">
                  <a:pos x="67" y="87"/>
                </a:cxn>
                <a:cxn ang="0">
                  <a:pos x="71" y="73"/>
                </a:cxn>
                <a:cxn ang="0">
                  <a:pos x="79" y="64"/>
                </a:cxn>
                <a:cxn ang="0">
                  <a:pos x="92" y="60"/>
                </a:cxn>
                <a:cxn ang="0">
                  <a:pos x="106" y="64"/>
                </a:cxn>
                <a:cxn ang="0">
                  <a:pos x="114" y="73"/>
                </a:cxn>
                <a:cxn ang="0">
                  <a:pos x="117" y="87"/>
                </a:cxn>
                <a:cxn ang="0">
                  <a:pos x="117" y="100"/>
                </a:cxn>
                <a:cxn ang="0">
                  <a:pos x="117" y="102"/>
                </a:cxn>
                <a:cxn ang="0">
                  <a:pos x="117" y="102"/>
                </a:cxn>
                <a:cxn ang="0">
                  <a:pos x="117" y="102"/>
                </a:cxn>
                <a:cxn ang="0">
                  <a:pos x="117" y="104"/>
                </a:cxn>
                <a:cxn ang="0">
                  <a:pos x="179" y="133"/>
                </a:cxn>
                <a:cxn ang="0">
                  <a:pos x="181" y="125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8"/>
                </a:cxn>
                <a:cxn ang="0">
                  <a:pos x="183" y="77"/>
                </a:cxn>
                <a:cxn ang="0">
                  <a:pos x="179" y="60"/>
                </a:cxn>
                <a:cxn ang="0">
                  <a:pos x="172" y="42"/>
                </a:cxn>
                <a:cxn ang="0">
                  <a:pos x="160" y="29"/>
                </a:cxn>
                <a:cxn ang="0">
                  <a:pos x="146" y="15"/>
                </a:cxn>
                <a:cxn ang="0">
                  <a:pos x="131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8" y="15"/>
                </a:cxn>
                <a:cxn ang="0">
                  <a:pos x="25" y="29"/>
                </a:cxn>
                <a:cxn ang="0">
                  <a:pos x="13" y="42"/>
                </a:cxn>
                <a:cxn ang="0">
                  <a:pos x="5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5" y="139"/>
                </a:cxn>
                <a:cxn ang="0">
                  <a:pos x="13" y="156"/>
                </a:cxn>
                <a:cxn ang="0">
                  <a:pos x="23" y="172"/>
                </a:cxn>
                <a:cxn ang="0">
                  <a:pos x="36" y="183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7" y="197"/>
                </a:cxn>
                <a:cxn ang="0">
                  <a:pos x="129" y="193"/>
                </a:cxn>
                <a:cxn ang="0">
                  <a:pos x="141" y="189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6"/>
                </a:cxn>
                <a:cxn ang="0">
                  <a:pos x="117" y="112"/>
                </a:cxn>
                <a:cxn ang="0">
                  <a:pos x="114" y="122"/>
                </a:cxn>
                <a:cxn ang="0">
                  <a:pos x="110" y="133"/>
                </a:cxn>
                <a:cxn ang="0">
                  <a:pos x="102" y="139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39"/>
                  </a:lnTo>
                  <a:lnTo>
                    <a:pt x="73" y="127"/>
                  </a:lnTo>
                  <a:lnTo>
                    <a:pt x="69" y="114"/>
                  </a:lnTo>
                  <a:lnTo>
                    <a:pt x="67" y="100"/>
                  </a:lnTo>
                  <a:lnTo>
                    <a:pt x="67" y="87"/>
                  </a:lnTo>
                  <a:lnTo>
                    <a:pt x="71" y="73"/>
                  </a:lnTo>
                  <a:lnTo>
                    <a:pt x="79" y="64"/>
                  </a:lnTo>
                  <a:lnTo>
                    <a:pt x="92" y="60"/>
                  </a:lnTo>
                  <a:lnTo>
                    <a:pt x="106" y="64"/>
                  </a:lnTo>
                  <a:lnTo>
                    <a:pt x="114" y="73"/>
                  </a:lnTo>
                  <a:lnTo>
                    <a:pt x="117" y="87"/>
                  </a:lnTo>
                  <a:lnTo>
                    <a:pt x="117" y="100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17" y="104"/>
                  </a:lnTo>
                  <a:lnTo>
                    <a:pt x="179" y="133"/>
                  </a:lnTo>
                  <a:lnTo>
                    <a:pt x="181" y="125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8"/>
                  </a:lnTo>
                  <a:lnTo>
                    <a:pt x="183" y="77"/>
                  </a:lnTo>
                  <a:lnTo>
                    <a:pt x="179" y="60"/>
                  </a:lnTo>
                  <a:lnTo>
                    <a:pt x="172" y="42"/>
                  </a:lnTo>
                  <a:lnTo>
                    <a:pt x="160" y="29"/>
                  </a:lnTo>
                  <a:lnTo>
                    <a:pt x="146" y="15"/>
                  </a:lnTo>
                  <a:lnTo>
                    <a:pt x="131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8" y="15"/>
                  </a:lnTo>
                  <a:lnTo>
                    <a:pt x="25" y="29"/>
                  </a:lnTo>
                  <a:lnTo>
                    <a:pt x="13" y="42"/>
                  </a:lnTo>
                  <a:lnTo>
                    <a:pt x="5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5" y="139"/>
                  </a:lnTo>
                  <a:lnTo>
                    <a:pt x="13" y="156"/>
                  </a:lnTo>
                  <a:lnTo>
                    <a:pt x="23" y="172"/>
                  </a:lnTo>
                  <a:lnTo>
                    <a:pt x="36" y="183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7" y="197"/>
                  </a:lnTo>
                  <a:lnTo>
                    <a:pt x="129" y="193"/>
                  </a:lnTo>
                  <a:lnTo>
                    <a:pt x="141" y="189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6"/>
                  </a:lnTo>
                  <a:lnTo>
                    <a:pt x="117" y="112"/>
                  </a:lnTo>
                  <a:lnTo>
                    <a:pt x="114" y="122"/>
                  </a:lnTo>
                  <a:lnTo>
                    <a:pt x="110" y="133"/>
                  </a:lnTo>
                  <a:lnTo>
                    <a:pt x="102" y="139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2859" y="1910"/>
              <a:ext cx="31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5" y="52"/>
                </a:cxn>
                <a:cxn ang="0">
                  <a:pos x="56" y="47"/>
                </a:cxn>
                <a:cxn ang="0">
                  <a:pos x="58" y="41"/>
                </a:cxn>
                <a:cxn ang="0">
                  <a:pos x="60" y="35"/>
                </a:cxn>
                <a:cxn ang="0">
                  <a:pos x="62" y="29"/>
                </a:cxn>
                <a:cxn ang="0">
                  <a:pos x="0" y="0"/>
                </a:cxn>
              </a:cxnLst>
              <a:rect l="0" t="0" r="r" b="b"/>
              <a:pathLst>
                <a:path w="62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55" y="52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60" y="35"/>
                  </a:lnTo>
                  <a:lnTo>
                    <a:pt x="6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3023" y="1858"/>
              <a:ext cx="93" cy="100"/>
            </a:xfrm>
            <a:custGeom>
              <a:avLst/>
              <a:gdLst/>
              <a:ahLst/>
              <a:cxnLst>
                <a:cxn ang="0">
                  <a:pos x="92" y="143"/>
                </a:cxn>
                <a:cxn ang="0">
                  <a:pos x="81" y="139"/>
                </a:cxn>
                <a:cxn ang="0">
                  <a:pos x="73" y="127"/>
                </a:cxn>
                <a:cxn ang="0">
                  <a:pos x="69" y="114"/>
                </a:cxn>
                <a:cxn ang="0">
                  <a:pos x="67" y="100"/>
                </a:cxn>
                <a:cxn ang="0">
                  <a:pos x="67" y="87"/>
                </a:cxn>
                <a:cxn ang="0">
                  <a:pos x="71" y="73"/>
                </a:cxn>
                <a:cxn ang="0">
                  <a:pos x="79" y="64"/>
                </a:cxn>
                <a:cxn ang="0">
                  <a:pos x="92" y="60"/>
                </a:cxn>
                <a:cxn ang="0">
                  <a:pos x="106" y="64"/>
                </a:cxn>
                <a:cxn ang="0">
                  <a:pos x="114" y="73"/>
                </a:cxn>
                <a:cxn ang="0">
                  <a:pos x="118" y="87"/>
                </a:cxn>
                <a:cxn ang="0">
                  <a:pos x="118" y="100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4"/>
                </a:cxn>
                <a:cxn ang="0">
                  <a:pos x="179" y="133"/>
                </a:cxn>
                <a:cxn ang="0">
                  <a:pos x="181" y="125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8"/>
                </a:cxn>
                <a:cxn ang="0">
                  <a:pos x="183" y="77"/>
                </a:cxn>
                <a:cxn ang="0">
                  <a:pos x="179" y="60"/>
                </a:cxn>
                <a:cxn ang="0">
                  <a:pos x="172" y="42"/>
                </a:cxn>
                <a:cxn ang="0">
                  <a:pos x="160" y="29"/>
                </a:cxn>
                <a:cxn ang="0">
                  <a:pos x="147" y="15"/>
                </a:cxn>
                <a:cxn ang="0">
                  <a:pos x="131" y="8"/>
                </a:cxn>
                <a:cxn ang="0">
                  <a:pos x="114" y="2"/>
                </a:cxn>
                <a:cxn ang="0">
                  <a:pos x="92" y="0"/>
                </a:cxn>
                <a:cxn ang="0">
                  <a:pos x="71" y="2"/>
                </a:cxn>
                <a:cxn ang="0">
                  <a:pos x="52" y="8"/>
                </a:cxn>
                <a:cxn ang="0">
                  <a:pos x="36" y="15"/>
                </a:cxn>
                <a:cxn ang="0">
                  <a:pos x="23" y="29"/>
                </a:cxn>
                <a:cxn ang="0">
                  <a:pos x="13" y="42"/>
                </a:cxn>
                <a:cxn ang="0">
                  <a:pos x="6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3" y="156"/>
                </a:cxn>
                <a:cxn ang="0">
                  <a:pos x="23" y="172"/>
                </a:cxn>
                <a:cxn ang="0">
                  <a:pos x="36" y="183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2" y="201"/>
                </a:cxn>
                <a:cxn ang="0">
                  <a:pos x="106" y="201"/>
                </a:cxn>
                <a:cxn ang="0">
                  <a:pos x="118" y="197"/>
                </a:cxn>
                <a:cxn ang="0">
                  <a:pos x="129" y="193"/>
                </a:cxn>
                <a:cxn ang="0">
                  <a:pos x="141" y="189"/>
                </a:cxn>
                <a:cxn ang="0">
                  <a:pos x="150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6"/>
                </a:cxn>
                <a:cxn ang="0">
                  <a:pos x="116" y="112"/>
                </a:cxn>
                <a:cxn ang="0">
                  <a:pos x="114" y="122"/>
                </a:cxn>
                <a:cxn ang="0">
                  <a:pos x="110" y="133"/>
                </a:cxn>
                <a:cxn ang="0">
                  <a:pos x="102" y="139"/>
                </a:cxn>
                <a:cxn ang="0">
                  <a:pos x="92" y="143"/>
                </a:cxn>
              </a:cxnLst>
              <a:rect l="0" t="0" r="r" b="b"/>
              <a:pathLst>
                <a:path w="185" h="201">
                  <a:moveTo>
                    <a:pt x="92" y="143"/>
                  </a:moveTo>
                  <a:lnTo>
                    <a:pt x="81" y="139"/>
                  </a:lnTo>
                  <a:lnTo>
                    <a:pt x="73" y="127"/>
                  </a:lnTo>
                  <a:lnTo>
                    <a:pt x="69" y="114"/>
                  </a:lnTo>
                  <a:lnTo>
                    <a:pt x="67" y="100"/>
                  </a:lnTo>
                  <a:lnTo>
                    <a:pt x="67" y="87"/>
                  </a:lnTo>
                  <a:lnTo>
                    <a:pt x="71" y="73"/>
                  </a:lnTo>
                  <a:lnTo>
                    <a:pt x="79" y="64"/>
                  </a:lnTo>
                  <a:lnTo>
                    <a:pt x="92" y="60"/>
                  </a:lnTo>
                  <a:lnTo>
                    <a:pt x="106" y="64"/>
                  </a:lnTo>
                  <a:lnTo>
                    <a:pt x="114" y="73"/>
                  </a:lnTo>
                  <a:lnTo>
                    <a:pt x="118" y="87"/>
                  </a:lnTo>
                  <a:lnTo>
                    <a:pt x="118" y="100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4"/>
                  </a:lnTo>
                  <a:lnTo>
                    <a:pt x="179" y="133"/>
                  </a:lnTo>
                  <a:lnTo>
                    <a:pt x="181" y="125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8"/>
                  </a:lnTo>
                  <a:lnTo>
                    <a:pt x="183" y="77"/>
                  </a:lnTo>
                  <a:lnTo>
                    <a:pt x="179" y="60"/>
                  </a:lnTo>
                  <a:lnTo>
                    <a:pt x="172" y="42"/>
                  </a:lnTo>
                  <a:lnTo>
                    <a:pt x="160" y="29"/>
                  </a:lnTo>
                  <a:lnTo>
                    <a:pt x="147" y="15"/>
                  </a:lnTo>
                  <a:lnTo>
                    <a:pt x="131" y="8"/>
                  </a:lnTo>
                  <a:lnTo>
                    <a:pt x="114" y="2"/>
                  </a:lnTo>
                  <a:lnTo>
                    <a:pt x="92" y="0"/>
                  </a:lnTo>
                  <a:lnTo>
                    <a:pt x="71" y="2"/>
                  </a:lnTo>
                  <a:lnTo>
                    <a:pt x="52" y="8"/>
                  </a:lnTo>
                  <a:lnTo>
                    <a:pt x="36" y="15"/>
                  </a:lnTo>
                  <a:lnTo>
                    <a:pt x="23" y="29"/>
                  </a:lnTo>
                  <a:lnTo>
                    <a:pt x="13" y="42"/>
                  </a:lnTo>
                  <a:lnTo>
                    <a:pt x="6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3" y="156"/>
                  </a:lnTo>
                  <a:lnTo>
                    <a:pt x="23" y="172"/>
                  </a:lnTo>
                  <a:lnTo>
                    <a:pt x="36" y="183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2" y="201"/>
                  </a:lnTo>
                  <a:lnTo>
                    <a:pt x="106" y="201"/>
                  </a:lnTo>
                  <a:lnTo>
                    <a:pt x="118" y="197"/>
                  </a:lnTo>
                  <a:lnTo>
                    <a:pt x="129" y="193"/>
                  </a:lnTo>
                  <a:lnTo>
                    <a:pt x="141" y="189"/>
                  </a:lnTo>
                  <a:lnTo>
                    <a:pt x="150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6"/>
                  </a:lnTo>
                  <a:lnTo>
                    <a:pt x="116" y="112"/>
                  </a:lnTo>
                  <a:lnTo>
                    <a:pt x="114" y="122"/>
                  </a:lnTo>
                  <a:lnTo>
                    <a:pt x="110" y="133"/>
                  </a:lnTo>
                  <a:lnTo>
                    <a:pt x="102" y="139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3081" y="1910"/>
              <a:ext cx="32" cy="2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56" y="52"/>
                </a:cxn>
                <a:cxn ang="0">
                  <a:pos x="58" y="47"/>
                </a:cxn>
                <a:cxn ang="0">
                  <a:pos x="60" y="41"/>
                </a:cxn>
                <a:cxn ang="0">
                  <a:pos x="61" y="35"/>
                </a:cxn>
                <a:cxn ang="0">
                  <a:pos x="63" y="29"/>
                </a:cxn>
                <a:cxn ang="0">
                  <a:pos x="2" y="0"/>
                </a:cxn>
              </a:cxnLst>
              <a:rect l="0" t="0" r="r" b="b"/>
              <a:pathLst>
                <a:path w="63" h="52">
                  <a:moveTo>
                    <a:pt x="2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56" y="52"/>
                  </a:lnTo>
                  <a:lnTo>
                    <a:pt x="58" y="47"/>
                  </a:lnTo>
                  <a:lnTo>
                    <a:pt x="60" y="41"/>
                  </a:lnTo>
                  <a:lnTo>
                    <a:pt x="61" y="35"/>
                  </a:lnTo>
                  <a:lnTo>
                    <a:pt x="63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3217" y="1858"/>
              <a:ext cx="93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3" y="127"/>
                </a:cxn>
                <a:cxn ang="0">
                  <a:pos x="69" y="114"/>
                </a:cxn>
                <a:cxn ang="0">
                  <a:pos x="68" y="100"/>
                </a:cxn>
                <a:cxn ang="0">
                  <a:pos x="68" y="87"/>
                </a:cxn>
                <a:cxn ang="0">
                  <a:pos x="71" y="73"/>
                </a:cxn>
                <a:cxn ang="0">
                  <a:pos x="79" y="64"/>
                </a:cxn>
                <a:cxn ang="0">
                  <a:pos x="93" y="60"/>
                </a:cxn>
                <a:cxn ang="0">
                  <a:pos x="106" y="64"/>
                </a:cxn>
                <a:cxn ang="0">
                  <a:pos x="114" y="73"/>
                </a:cxn>
                <a:cxn ang="0">
                  <a:pos x="118" y="87"/>
                </a:cxn>
                <a:cxn ang="0">
                  <a:pos x="118" y="100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4"/>
                </a:cxn>
                <a:cxn ang="0">
                  <a:pos x="182" y="133"/>
                </a:cxn>
                <a:cxn ang="0">
                  <a:pos x="183" y="125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8"/>
                </a:cxn>
                <a:cxn ang="0">
                  <a:pos x="183" y="77"/>
                </a:cxn>
                <a:cxn ang="0">
                  <a:pos x="180" y="60"/>
                </a:cxn>
                <a:cxn ang="0">
                  <a:pos x="172" y="42"/>
                </a:cxn>
                <a:cxn ang="0">
                  <a:pos x="162" y="29"/>
                </a:cxn>
                <a:cxn ang="0">
                  <a:pos x="149" y="15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9" y="15"/>
                </a:cxn>
                <a:cxn ang="0">
                  <a:pos x="25" y="29"/>
                </a:cxn>
                <a:cxn ang="0">
                  <a:pos x="13" y="42"/>
                </a:cxn>
                <a:cxn ang="0">
                  <a:pos x="6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3" y="156"/>
                </a:cxn>
                <a:cxn ang="0">
                  <a:pos x="23" y="172"/>
                </a:cxn>
                <a:cxn ang="0">
                  <a:pos x="37" y="183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20" y="197"/>
                </a:cxn>
                <a:cxn ang="0">
                  <a:pos x="131" y="193"/>
                </a:cxn>
                <a:cxn ang="0">
                  <a:pos x="141" y="189"/>
                </a:cxn>
                <a:cxn ang="0">
                  <a:pos x="151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6"/>
                </a:cxn>
                <a:cxn ang="0">
                  <a:pos x="118" y="112"/>
                </a:cxn>
                <a:cxn ang="0">
                  <a:pos x="116" y="122"/>
                </a:cxn>
                <a:cxn ang="0">
                  <a:pos x="110" y="133"/>
                </a:cxn>
                <a:cxn ang="0">
                  <a:pos x="102" y="139"/>
                </a:cxn>
                <a:cxn ang="0">
                  <a:pos x="93" y="143"/>
                </a:cxn>
              </a:cxnLst>
              <a:rect l="0" t="0" r="r" b="b"/>
              <a:pathLst>
                <a:path w="185" h="201">
                  <a:moveTo>
                    <a:pt x="93" y="143"/>
                  </a:moveTo>
                  <a:lnTo>
                    <a:pt x="81" y="139"/>
                  </a:lnTo>
                  <a:lnTo>
                    <a:pt x="73" y="127"/>
                  </a:lnTo>
                  <a:lnTo>
                    <a:pt x="69" y="114"/>
                  </a:lnTo>
                  <a:lnTo>
                    <a:pt x="68" y="100"/>
                  </a:lnTo>
                  <a:lnTo>
                    <a:pt x="68" y="87"/>
                  </a:lnTo>
                  <a:lnTo>
                    <a:pt x="71" y="73"/>
                  </a:lnTo>
                  <a:lnTo>
                    <a:pt x="79" y="64"/>
                  </a:lnTo>
                  <a:lnTo>
                    <a:pt x="93" y="60"/>
                  </a:lnTo>
                  <a:lnTo>
                    <a:pt x="106" y="64"/>
                  </a:lnTo>
                  <a:lnTo>
                    <a:pt x="114" y="73"/>
                  </a:lnTo>
                  <a:lnTo>
                    <a:pt x="118" y="87"/>
                  </a:lnTo>
                  <a:lnTo>
                    <a:pt x="118" y="100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4"/>
                  </a:lnTo>
                  <a:lnTo>
                    <a:pt x="182" y="133"/>
                  </a:lnTo>
                  <a:lnTo>
                    <a:pt x="183" y="125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8"/>
                  </a:lnTo>
                  <a:lnTo>
                    <a:pt x="183" y="77"/>
                  </a:lnTo>
                  <a:lnTo>
                    <a:pt x="180" y="60"/>
                  </a:lnTo>
                  <a:lnTo>
                    <a:pt x="172" y="42"/>
                  </a:lnTo>
                  <a:lnTo>
                    <a:pt x="162" y="29"/>
                  </a:lnTo>
                  <a:lnTo>
                    <a:pt x="149" y="15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9" y="15"/>
                  </a:lnTo>
                  <a:lnTo>
                    <a:pt x="25" y="29"/>
                  </a:lnTo>
                  <a:lnTo>
                    <a:pt x="13" y="42"/>
                  </a:lnTo>
                  <a:lnTo>
                    <a:pt x="6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3" y="156"/>
                  </a:lnTo>
                  <a:lnTo>
                    <a:pt x="23" y="172"/>
                  </a:lnTo>
                  <a:lnTo>
                    <a:pt x="37" y="183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20" y="197"/>
                  </a:lnTo>
                  <a:lnTo>
                    <a:pt x="131" y="193"/>
                  </a:lnTo>
                  <a:lnTo>
                    <a:pt x="141" y="189"/>
                  </a:lnTo>
                  <a:lnTo>
                    <a:pt x="151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6"/>
                  </a:lnTo>
                  <a:lnTo>
                    <a:pt x="118" y="112"/>
                  </a:lnTo>
                  <a:lnTo>
                    <a:pt x="116" y="122"/>
                  </a:lnTo>
                  <a:lnTo>
                    <a:pt x="110" y="133"/>
                  </a:lnTo>
                  <a:lnTo>
                    <a:pt x="102" y="139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3276" y="1910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4" y="52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54" y="52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3334" y="1858"/>
              <a:ext cx="92" cy="100"/>
            </a:xfrm>
            <a:custGeom>
              <a:avLst/>
              <a:gdLst/>
              <a:ahLst/>
              <a:cxnLst>
                <a:cxn ang="0">
                  <a:pos x="90" y="143"/>
                </a:cxn>
                <a:cxn ang="0">
                  <a:pos x="79" y="139"/>
                </a:cxn>
                <a:cxn ang="0">
                  <a:pos x="71" y="127"/>
                </a:cxn>
                <a:cxn ang="0">
                  <a:pos x="67" y="114"/>
                </a:cxn>
                <a:cxn ang="0">
                  <a:pos x="65" y="100"/>
                </a:cxn>
                <a:cxn ang="0">
                  <a:pos x="65" y="87"/>
                </a:cxn>
                <a:cxn ang="0">
                  <a:pos x="69" y="73"/>
                </a:cxn>
                <a:cxn ang="0">
                  <a:pos x="77" y="64"/>
                </a:cxn>
                <a:cxn ang="0">
                  <a:pos x="90" y="60"/>
                </a:cxn>
                <a:cxn ang="0">
                  <a:pos x="104" y="64"/>
                </a:cxn>
                <a:cxn ang="0">
                  <a:pos x="112" y="73"/>
                </a:cxn>
                <a:cxn ang="0">
                  <a:pos x="116" y="87"/>
                </a:cxn>
                <a:cxn ang="0">
                  <a:pos x="116" y="100"/>
                </a:cxn>
                <a:cxn ang="0">
                  <a:pos x="116" y="102"/>
                </a:cxn>
                <a:cxn ang="0">
                  <a:pos x="116" y="102"/>
                </a:cxn>
                <a:cxn ang="0">
                  <a:pos x="116" y="102"/>
                </a:cxn>
                <a:cxn ang="0">
                  <a:pos x="116" y="104"/>
                </a:cxn>
                <a:cxn ang="0">
                  <a:pos x="179" y="133"/>
                </a:cxn>
                <a:cxn ang="0">
                  <a:pos x="181" y="125"/>
                </a:cxn>
                <a:cxn ang="0">
                  <a:pos x="181" y="118"/>
                </a:cxn>
                <a:cxn ang="0">
                  <a:pos x="183" y="108"/>
                </a:cxn>
                <a:cxn ang="0">
                  <a:pos x="183" y="98"/>
                </a:cxn>
                <a:cxn ang="0">
                  <a:pos x="181" y="77"/>
                </a:cxn>
                <a:cxn ang="0">
                  <a:pos x="177" y="60"/>
                </a:cxn>
                <a:cxn ang="0">
                  <a:pos x="170" y="42"/>
                </a:cxn>
                <a:cxn ang="0">
                  <a:pos x="158" y="29"/>
                </a:cxn>
                <a:cxn ang="0">
                  <a:pos x="144" y="15"/>
                </a:cxn>
                <a:cxn ang="0">
                  <a:pos x="129" y="8"/>
                </a:cxn>
                <a:cxn ang="0">
                  <a:pos x="112" y="2"/>
                </a:cxn>
                <a:cxn ang="0">
                  <a:pos x="90" y="0"/>
                </a:cxn>
                <a:cxn ang="0">
                  <a:pos x="69" y="2"/>
                </a:cxn>
                <a:cxn ang="0">
                  <a:pos x="52" y="8"/>
                </a:cxn>
                <a:cxn ang="0">
                  <a:pos x="36" y="15"/>
                </a:cxn>
                <a:cxn ang="0">
                  <a:pos x="23" y="29"/>
                </a:cxn>
                <a:cxn ang="0">
                  <a:pos x="13" y="42"/>
                </a:cxn>
                <a:cxn ang="0">
                  <a:pos x="5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5" y="139"/>
                </a:cxn>
                <a:cxn ang="0">
                  <a:pos x="13" y="156"/>
                </a:cxn>
                <a:cxn ang="0">
                  <a:pos x="23" y="172"/>
                </a:cxn>
                <a:cxn ang="0">
                  <a:pos x="36" y="183"/>
                </a:cxn>
                <a:cxn ang="0">
                  <a:pos x="52" y="193"/>
                </a:cxn>
                <a:cxn ang="0">
                  <a:pos x="69" y="199"/>
                </a:cxn>
                <a:cxn ang="0">
                  <a:pos x="90" y="201"/>
                </a:cxn>
                <a:cxn ang="0">
                  <a:pos x="104" y="201"/>
                </a:cxn>
                <a:cxn ang="0">
                  <a:pos x="116" y="197"/>
                </a:cxn>
                <a:cxn ang="0">
                  <a:pos x="127" y="193"/>
                </a:cxn>
                <a:cxn ang="0">
                  <a:pos x="139" y="189"/>
                </a:cxn>
                <a:cxn ang="0">
                  <a:pos x="148" y="182"/>
                </a:cxn>
                <a:cxn ang="0">
                  <a:pos x="156" y="174"/>
                </a:cxn>
                <a:cxn ang="0">
                  <a:pos x="164" y="166"/>
                </a:cxn>
                <a:cxn ang="0">
                  <a:pos x="170" y="156"/>
                </a:cxn>
                <a:cxn ang="0">
                  <a:pos x="116" y="112"/>
                </a:cxn>
                <a:cxn ang="0">
                  <a:pos x="114" y="122"/>
                </a:cxn>
                <a:cxn ang="0">
                  <a:pos x="108" y="133"/>
                </a:cxn>
                <a:cxn ang="0">
                  <a:pos x="100" y="139"/>
                </a:cxn>
                <a:cxn ang="0">
                  <a:pos x="90" y="143"/>
                </a:cxn>
              </a:cxnLst>
              <a:rect l="0" t="0" r="r" b="b"/>
              <a:pathLst>
                <a:path w="183" h="201">
                  <a:moveTo>
                    <a:pt x="90" y="143"/>
                  </a:moveTo>
                  <a:lnTo>
                    <a:pt x="79" y="139"/>
                  </a:lnTo>
                  <a:lnTo>
                    <a:pt x="71" y="127"/>
                  </a:lnTo>
                  <a:lnTo>
                    <a:pt x="67" y="114"/>
                  </a:lnTo>
                  <a:lnTo>
                    <a:pt x="65" y="100"/>
                  </a:lnTo>
                  <a:lnTo>
                    <a:pt x="65" y="87"/>
                  </a:lnTo>
                  <a:lnTo>
                    <a:pt x="69" y="73"/>
                  </a:lnTo>
                  <a:lnTo>
                    <a:pt x="77" y="64"/>
                  </a:lnTo>
                  <a:lnTo>
                    <a:pt x="90" y="60"/>
                  </a:lnTo>
                  <a:lnTo>
                    <a:pt x="104" y="64"/>
                  </a:lnTo>
                  <a:lnTo>
                    <a:pt x="112" y="73"/>
                  </a:lnTo>
                  <a:lnTo>
                    <a:pt x="116" y="87"/>
                  </a:lnTo>
                  <a:lnTo>
                    <a:pt x="116" y="100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79" y="133"/>
                  </a:lnTo>
                  <a:lnTo>
                    <a:pt x="181" y="125"/>
                  </a:lnTo>
                  <a:lnTo>
                    <a:pt x="181" y="118"/>
                  </a:lnTo>
                  <a:lnTo>
                    <a:pt x="183" y="108"/>
                  </a:lnTo>
                  <a:lnTo>
                    <a:pt x="183" y="98"/>
                  </a:lnTo>
                  <a:lnTo>
                    <a:pt x="181" y="77"/>
                  </a:lnTo>
                  <a:lnTo>
                    <a:pt x="177" y="60"/>
                  </a:lnTo>
                  <a:lnTo>
                    <a:pt x="170" y="42"/>
                  </a:lnTo>
                  <a:lnTo>
                    <a:pt x="158" y="29"/>
                  </a:lnTo>
                  <a:lnTo>
                    <a:pt x="144" y="15"/>
                  </a:lnTo>
                  <a:lnTo>
                    <a:pt x="129" y="8"/>
                  </a:lnTo>
                  <a:lnTo>
                    <a:pt x="112" y="2"/>
                  </a:lnTo>
                  <a:lnTo>
                    <a:pt x="90" y="0"/>
                  </a:lnTo>
                  <a:lnTo>
                    <a:pt x="69" y="2"/>
                  </a:lnTo>
                  <a:lnTo>
                    <a:pt x="52" y="8"/>
                  </a:lnTo>
                  <a:lnTo>
                    <a:pt x="36" y="15"/>
                  </a:lnTo>
                  <a:lnTo>
                    <a:pt x="23" y="29"/>
                  </a:lnTo>
                  <a:lnTo>
                    <a:pt x="13" y="42"/>
                  </a:lnTo>
                  <a:lnTo>
                    <a:pt x="5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5" y="139"/>
                  </a:lnTo>
                  <a:lnTo>
                    <a:pt x="13" y="156"/>
                  </a:lnTo>
                  <a:lnTo>
                    <a:pt x="23" y="172"/>
                  </a:lnTo>
                  <a:lnTo>
                    <a:pt x="36" y="183"/>
                  </a:lnTo>
                  <a:lnTo>
                    <a:pt x="52" y="193"/>
                  </a:lnTo>
                  <a:lnTo>
                    <a:pt x="69" y="199"/>
                  </a:lnTo>
                  <a:lnTo>
                    <a:pt x="90" y="201"/>
                  </a:lnTo>
                  <a:lnTo>
                    <a:pt x="104" y="201"/>
                  </a:lnTo>
                  <a:lnTo>
                    <a:pt x="116" y="197"/>
                  </a:lnTo>
                  <a:lnTo>
                    <a:pt x="127" y="193"/>
                  </a:lnTo>
                  <a:lnTo>
                    <a:pt x="139" y="189"/>
                  </a:lnTo>
                  <a:lnTo>
                    <a:pt x="148" y="182"/>
                  </a:lnTo>
                  <a:lnTo>
                    <a:pt x="156" y="174"/>
                  </a:lnTo>
                  <a:lnTo>
                    <a:pt x="164" y="166"/>
                  </a:lnTo>
                  <a:lnTo>
                    <a:pt x="170" y="156"/>
                  </a:lnTo>
                  <a:lnTo>
                    <a:pt x="116" y="112"/>
                  </a:lnTo>
                  <a:lnTo>
                    <a:pt x="114" y="122"/>
                  </a:lnTo>
                  <a:lnTo>
                    <a:pt x="108" y="133"/>
                  </a:lnTo>
                  <a:lnTo>
                    <a:pt x="100" y="139"/>
                  </a:lnTo>
                  <a:lnTo>
                    <a:pt x="9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3392" y="1910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4" y="52"/>
                </a:cxn>
                <a:cxn ang="0">
                  <a:pos x="56" y="47"/>
                </a:cxn>
                <a:cxn ang="0">
                  <a:pos x="59" y="41"/>
                </a:cxn>
                <a:cxn ang="0">
                  <a:pos x="61" y="35"/>
                </a:cxn>
                <a:cxn ang="0">
                  <a:pos x="63" y="29"/>
                </a:cxn>
                <a:cxn ang="0">
                  <a:pos x="0" y="0"/>
                </a:cxn>
              </a:cxnLst>
              <a:rect l="0" t="0" r="r" b="b"/>
              <a:pathLst>
                <a:path w="63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54" y="52"/>
                  </a:lnTo>
                  <a:lnTo>
                    <a:pt x="56" y="47"/>
                  </a:lnTo>
                  <a:lnTo>
                    <a:pt x="59" y="41"/>
                  </a:lnTo>
                  <a:lnTo>
                    <a:pt x="61" y="35"/>
                  </a:lnTo>
                  <a:lnTo>
                    <a:pt x="63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3695" y="1858"/>
              <a:ext cx="92" cy="100"/>
            </a:xfrm>
            <a:custGeom>
              <a:avLst/>
              <a:gdLst/>
              <a:ahLst/>
              <a:cxnLst>
                <a:cxn ang="0">
                  <a:pos x="93" y="143"/>
                </a:cxn>
                <a:cxn ang="0">
                  <a:pos x="81" y="139"/>
                </a:cxn>
                <a:cxn ang="0">
                  <a:pos x="73" y="127"/>
                </a:cxn>
                <a:cxn ang="0">
                  <a:pos x="70" y="114"/>
                </a:cxn>
                <a:cxn ang="0">
                  <a:pos x="68" y="100"/>
                </a:cxn>
                <a:cxn ang="0">
                  <a:pos x="68" y="87"/>
                </a:cxn>
                <a:cxn ang="0">
                  <a:pos x="71" y="73"/>
                </a:cxn>
                <a:cxn ang="0">
                  <a:pos x="79" y="64"/>
                </a:cxn>
                <a:cxn ang="0">
                  <a:pos x="93" y="60"/>
                </a:cxn>
                <a:cxn ang="0">
                  <a:pos x="106" y="64"/>
                </a:cxn>
                <a:cxn ang="0">
                  <a:pos x="114" y="73"/>
                </a:cxn>
                <a:cxn ang="0">
                  <a:pos x="118" y="87"/>
                </a:cxn>
                <a:cxn ang="0">
                  <a:pos x="118" y="100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2"/>
                </a:cxn>
                <a:cxn ang="0">
                  <a:pos x="118" y="104"/>
                </a:cxn>
                <a:cxn ang="0">
                  <a:pos x="182" y="133"/>
                </a:cxn>
                <a:cxn ang="0">
                  <a:pos x="183" y="125"/>
                </a:cxn>
                <a:cxn ang="0">
                  <a:pos x="183" y="118"/>
                </a:cxn>
                <a:cxn ang="0">
                  <a:pos x="185" y="108"/>
                </a:cxn>
                <a:cxn ang="0">
                  <a:pos x="185" y="98"/>
                </a:cxn>
                <a:cxn ang="0">
                  <a:pos x="183" y="77"/>
                </a:cxn>
                <a:cxn ang="0">
                  <a:pos x="180" y="60"/>
                </a:cxn>
                <a:cxn ang="0">
                  <a:pos x="172" y="42"/>
                </a:cxn>
                <a:cxn ang="0">
                  <a:pos x="162" y="29"/>
                </a:cxn>
                <a:cxn ang="0">
                  <a:pos x="149" y="15"/>
                </a:cxn>
                <a:cxn ang="0">
                  <a:pos x="133" y="8"/>
                </a:cxn>
                <a:cxn ang="0">
                  <a:pos x="114" y="2"/>
                </a:cxn>
                <a:cxn ang="0">
                  <a:pos x="93" y="0"/>
                </a:cxn>
                <a:cxn ang="0">
                  <a:pos x="71" y="2"/>
                </a:cxn>
                <a:cxn ang="0">
                  <a:pos x="54" y="8"/>
                </a:cxn>
                <a:cxn ang="0">
                  <a:pos x="39" y="15"/>
                </a:cxn>
                <a:cxn ang="0">
                  <a:pos x="25" y="29"/>
                </a:cxn>
                <a:cxn ang="0">
                  <a:pos x="14" y="42"/>
                </a:cxn>
                <a:cxn ang="0">
                  <a:pos x="6" y="60"/>
                </a:cxn>
                <a:cxn ang="0">
                  <a:pos x="2" y="77"/>
                </a:cxn>
                <a:cxn ang="0">
                  <a:pos x="0" y="98"/>
                </a:cxn>
                <a:cxn ang="0">
                  <a:pos x="2" y="120"/>
                </a:cxn>
                <a:cxn ang="0">
                  <a:pos x="6" y="139"/>
                </a:cxn>
                <a:cxn ang="0">
                  <a:pos x="14" y="156"/>
                </a:cxn>
                <a:cxn ang="0">
                  <a:pos x="23" y="172"/>
                </a:cxn>
                <a:cxn ang="0">
                  <a:pos x="37" y="183"/>
                </a:cxn>
                <a:cxn ang="0">
                  <a:pos x="52" y="193"/>
                </a:cxn>
                <a:cxn ang="0">
                  <a:pos x="71" y="199"/>
                </a:cxn>
                <a:cxn ang="0">
                  <a:pos x="93" y="201"/>
                </a:cxn>
                <a:cxn ang="0">
                  <a:pos x="106" y="201"/>
                </a:cxn>
                <a:cxn ang="0">
                  <a:pos x="120" y="197"/>
                </a:cxn>
                <a:cxn ang="0">
                  <a:pos x="131" y="193"/>
                </a:cxn>
                <a:cxn ang="0">
                  <a:pos x="141" y="189"/>
                </a:cxn>
                <a:cxn ang="0">
                  <a:pos x="151" y="182"/>
                </a:cxn>
                <a:cxn ang="0">
                  <a:pos x="158" y="174"/>
                </a:cxn>
                <a:cxn ang="0">
                  <a:pos x="166" y="166"/>
                </a:cxn>
                <a:cxn ang="0">
                  <a:pos x="172" y="156"/>
                </a:cxn>
                <a:cxn ang="0">
                  <a:pos x="118" y="112"/>
                </a:cxn>
                <a:cxn ang="0">
                  <a:pos x="116" y="122"/>
                </a:cxn>
                <a:cxn ang="0">
                  <a:pos x="110" y="133"/>
                </a:cxn>
                <a:cxn ang="0">
                  <a:pos x="102" y="139"/>
                </a:cxn>
                <a:cxn ang="0">
                  <a:pos x="93" y="143"/>
                </a:cxn>
              </a:cxnLst>
              <a:rect l="0" t="0" r="r" b="b"/>
              <a:pathLst>
                <a:path w="185" h="201">
                  <a:moveTo>
                    <a:pt x="93" y="143"/>
                  </a:moveTo>
                  <a:lnTo>
                    <a:pt x="81" y="139"/>
                  </a:lnTo>
                  <a:lnTo>
                    <a:pt x="73" y="127"/>
                  </a:lnTo>
                  <a:lnTo>
                    <a:pt x="70" y="114"/>
                  </a:lnTo>
                  <a:lnTo>
                    <a:pt x="68" y="100"/>
                  </a:lnTo>
                  <a:lnTo>
                    <a:pt x="68" y="87"/>
                  </a:lnTo>
                  <a:lnTo>
                    <a:pt x="71" y="73"/>
                  </a:lnTo>
                  <a:lnTo>
                    <a:pt x="79" y="64"/>
                  </a:lnTo>
                  <a:lnTo>
                    <a:pt x="93" y="60"/>
                  </a:lnTo>
                  <a:lnTo>
                    <a:pt x="106" y="64"/>
                  </a:lnTo>
                  <a:lnTo>
                    <a:pt x="114" y="73"/>
                  </a:lnTo>
                  <a:lnTo>
                    <a:pt x="118" y="87"/>
                  </a:lnTo>
                  <a:lnTo>
                    <a:pt x="118" y="100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2"/>
                  </a:lnTo>
                  <a:lnTo>
                    <a:pt x="118" y="104"/>
                  </a:lnTo>
                  <a:lnTo>
                    <a:pt x="182" y="133"/>
                  </a:lnTo>
                  <a:lnTo>
                    <a:pt x="183" y="125"/>
                  </a:lnTo>
                  <a:lnTo>
                    <a:pt x="183" y="118"/>
                  </a:lnTo>
                  <a:lnTo>
                    <a:pt x="185" y="108"/>
                  </a:lnTo>
                  <a:lnTo>
                    <a:pt x="185" y="98"/>
                  </a:lnTo>
                  <a:lnTo>
                    <a:pt x="183" y="77"/>
                  </a:lnTo>
                  <a:lnTo>
                    <a:pt x="180" y="60"/>
                  </a:lnTo>
                  <a:lnTo>
                    <a:pt x="172" y="42"/>
                  </a:lnTo>
                  <a:lnTo>
                    <a:pt x="162" y="29"/>
                  </a:lnTo>
                  <a:lnTo>
                    <a:pt x="149" y="15"/>
                  </a:lnTo>
                  <a:lnTo>
                    <a:pt x="133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71" y="2"/>
                  </a:lnTo>
                  <a:lnTo>
                    <a:pt x="54" y="8"/>
                  </a:lnTo>
                  <a:lnTo>
                    <a:pt x="39" y="15"/>
                  </a:lnTo>
                  <a:lnTo>
                    <a:pt x="25" y="29"/>
                  </a:lnTo>
                  <a:lnTo>
                    <a:pt x="14" y="42"/>
                  </a:lnTo>
                  <a:lnTo>
                    <a:pt x="6" y="60"/>
                  </a:lnTo>
                  <a:lnTo>
                    <a:pt x="2" y="77"/>
                  </a:lnTo>
                  <a:lnTo>
                    <a:pt x="0" y="98"/>
                  </a:lnTo>
                  <a:lnTo>
                    <a:pt x="2" y="120"/>
                  </a:lnTo>
                  <a:lnTo>
                    <a:pt x="6" y="139"/>
                  </a:lnTo>
                  <a:lnTo>
                    <a:pt x="14" y="156"/>
                  </a:lnTo>
                  <a:lnTo>
                    <a:pt x="23" y="172"/>
                  </a:lnTo>
                  <a:lnTo>
                    <a:pt x="37" y="183"/>
                  </a:lnTo>
                  <a:lnTo>
                    <a:pt x="52" y="193"/>
                  </a:lnTo>
                  <a:lnTo>
                    <a:pt x="71" y="199"/>
                  </a:lnTo>
                  <a:lnTo>
                    <a:pt x="93" y="201"/>
                  </a:lnTo>
                  <a:lnTo>
                    <a:pt x="106" y="201"/>
                  </a:lnTo>
                  <a:lnTo>
                    <a:pt x="120" y="197"/>
                  </a:lnTo>
                  <a:lnTo>
                    <a:pt x="131" y="193"/>
                  </a:lnTo>
                  <a:lnTo>
                    <a:pt x="141" y="189"/>
                  </a:lnTo>
                  <a:lnTo>
                    <a:pt x="151" y="182"/>
                  </a:lnTo>
                  <a:lnTo>
                    <a:pt x="158" y="174"/>
                  </a:lnTo>
                  <a:lnTo>
                    <a:pt x="166" y="166"/>
                  </a:lnTo>
                  <a:lnTo>
                    <a:pt x="172" y="156"/>
                  </a:lnTo>
                  <a:lnTo>
                    <a:pt x="118" y="112"/>
                  </a:lnTo>
                  <a:lnTo>
                    <a:pt x="116" y="122"/>
                  </a:lnTo>
                  <a:lnTo>
                    <a:pt x="110" y="133"/>
                  </a:lnTo>
                  <a:lnTo>
                    <a:pt x="102" y="139"/>
                  </a:lnTo>
                  <a:lnTo>
                    <a:pt x="93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3753" y="1910"/>
              <a:ext cx="3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54" y="52"/>
                </a:cxn>
                <a:cxn ang="0">
                  <a:pos x="56" y="47"/>
                </a:cxn>
                <a:cxn ang="0">
                  <a:pos x="60" y="41"/>
                </a:cxn>
                <a:cxn ang="0">
                  <a:pos x="62" y="35"/>
                </a:cxn>
                <a:cxn ang="0">
                  <a:pos x="64" y="29"/>
                </a:cxn>
                <a:cxn ang="0">
                  <a:pos x="0" y="0"/>
                </a:cxn>
              </a:cxnLst>
              <a:rect l="0" t="0" r="r" b="b"/>
              <a:pathLst>
                <a:path w="64" h="52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54" y="52"/>
                  </a:lnTo>
                  <a:lnTo>
                    <a:pt x="56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4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2965" y="2188"/>
              <a:ext cx="372" cy="340"/>
            </a:xfrm>
            <a:custGeom>
              <a:avLst/>
              <a:gdLst/>
              <a:ahLst/>
              <a:cxnLst>
                <a:cxn ang="0">
                  <a:pos x="635" y="524"/>
                </a:cxn>
                <a:cxn ang="0">
                  <a:pos x="597" y="483"/>
                </a:cxn>
                <a:cxn ang="0">
                  <a:pos x="556" y="454"/>
                </a:cxn>
                <a:cxn ang="0">
                  <a:pos x="514" y="431"/>
                </a:cxn>
                <a:cxn ang="0">
                  <a:pos x="471" y="417"/>
                </a:cxn>
                <a:cxn ang="0">
                  <a:pos x="429" y="408"/>
                </a:cxn>
                <a:cxn ang="0">
                  <a:pos x="384" y="404"/>
                </a:cxn>
                <a:cxn ang="0">
                  <a:pos x="342" y="400"/>
                </a:cxn>
                <a:cxn ang="0">
                  <a:pos x="290" y="398"/>
                </a:cxn>
                <a:cxn ang="0">
                  <a:pos x="232" y="394"/>
                </a:cxn>
                <a:cxn ang="0">
                  <a:pos x="176" y="383"/>
                </a:cxn>
                <a:cxn ang="0">
                  <a:pos x="124" y="363"/>
                </a:cxn>
                <a:cxn ang="0">
                  <a:pos x="81" y="326"/>
                </a:cxn>
                <a:cxn ang="0">
                  <a:pos x="56" y="284"/>
                </a:cxn>
                <a:cxn ang="0">
                  <a:pos x="44" y="238"/>
                </a:cxn>
                <a:cxn ang="0">
                  <a:pos x="44" y="191"/>
                </a:cxn>
                <a:cxn ang="0">
                  <a:pos x="60" y="143"/>
                </a:cxn>
                <a:cxn ang="0">
                  <a:pos x="85" y="98"/>
                </a:cxn>
                <a:cxn ang="0">
                  <a:pos x="114" y="66"/>
                </a:cxn>
                <a:cxn ang="0">
                  <a:pos x="141" y="46"/>
                </a:cxn>
                <a:cxn ang="0">
                  <a:pos x="139" y="0"/>
                </a:cxn>
                <a:cxn ang="0">
                  <a:pos x="106" y="17"/>
                </a:cxn>
                <a:cxn ang="0">
                  <a:pos x="69" y="50"/>
                </a:cxn>
                <a:cxn ang="0">
                  <a:pos x="35" y="96"/>
                </a:cxn>
                <a:cxn ang="0">
                  <a:pos x="10" y="156"/>
                </a:cxn>
                <a:cxn ang="0">
                  <a:pos x="0" y="203"/>
                </a:cxn>
                <a:cxn ang="0">
                  <a:pos x="4" y="255"/>
                </a:cxn>
                <a:cxn ang="0">
                  <a:pos x="23" y="315"/>
                </a:cxn>
                <a:cxn ang="0">
                  <a:pos x="67" y="379"/>
                </a:cxn>
                <a:cxn ang="0">
                  <a:pos x="100" y="400"/>
                </a:cxn>
                <a:cxn ang="0">
                  <a:pos x="160" y="425"/>
                </a:cxn>
                <a:cxn ang="0">
                  <a:pos x="222" y="437"/>
                </a:cxn>
                <a:cxn ang="0">
                  <a:pos x="286" y="442"/>
                </a:cxn>
                <a:cxn ang="0">
                  <a:pos x="359" y="444"/>
                </a:cxn>
                <a:cxn ang="0">
                  <a:pos x="440" y="454"/>
                </a:cxn>
                <a:cxn ang="0">
                  <a:pos x="516" y="481"/>
                </a:cxn>
                <a:cxn ang="0">
                  <a:pos x="585" y="535"/>
                </a:cxn>
                <a:cxn ang="0">
                  <a:pos x="514" y="655"/>
                </a:cxn>
                <a:cxn ang="0">
                  <a:pos x="743" y="477"/>
                </a:cxn>
              </a:cxnLst>
              <a:rect l="0" t="0" r="r" b="b"/>
              <a:pathLst>
                <a:path w="743" h="678">
                  <a:moveTo>
                    <a:pt x="653" y="549"/>
                  </a:moveTo>
                  <a:lnTo>
                    <a:pt x="635" y="524"/>
                  </a:lnTo>
                  <a:lnTo>
                    <a:pt x="616" y="502"/>
                  </a:lnTo>
                  <a:lnTo>
                    <a:pt x="597" y="483"/>
                  </a:lnTo>
                  <a:lnTo>
                    <a:pt x="577" y="468"/>
                  </a:lnTo>
                  <a:lnTo>
                    <a:pt x="556" y="454"/>
                  </a:lnTo>
                  <a:lnTo>
                    <a:pt x="535" y="442"/>
                  </a:lnTo>
                  <a:lnTo>
                    <a:pt x="514" y="431"/>
                  </a:lnTo>
                  <a:lnTo>
                    <a:pt x="492" y="423"/>
                  </a:lnTo>
                  <a:lnTo>
                    <a:pt x="471" y="417"/>
                  </a:lnTo>
                  <a:lnTo>
                    <a:pt x="450" y="412"/>
                  </a:lnTo>
                  <a:lnTo>
                    <a:pt x="429" y="408"/>
                  </a:lnTo>
                  <a:lnTo>
                    <a:pt x="405" y="406"/>
                  </a:lnTo>
                  <a:lnTo>
                    <a:pt x="384" y="404"/>
                  </a:lnTo>
                  <a:lnTo>
                    <a:pt x="363" y="402"/>
                  </a:lnTo>
                  <a:lnTo>
                    <a:pt x="342" y="400"/>
                  </a:lnTo>
                  <a:lnTo>
                    <a:pt x="320" y="400"/>
                  </a:lnTo>
                  <a:lnTo>
                    <a:pt x="290" y="398"/>
                  </a:lnTo>
                  <a:lnTo>
                    <a:pt x="261" y="396"/>
                  </a:lnTo>
                  <a:lnTo>
                    <a:pt x="232" y="394"/>
                  </a:lnTo>
                  <a:lnTo>
                    <a:pt x="205" y="388"/>
                  </a:lnTo>
                  <a:lnTo>
                    <a:pt x="176" y="383"/>
                  </a:lnTo>
                  <a:lnTo>
                    <a:pt x="149" y="375"/>
                  </a:lnTo>
                  <a:lnTo>
                    <a:pt x="124" y="363"/>
                  </a:lnTo>
                  <a:lnTo>
                    <a:pt x="98" y="348"/>
                  </a:lnTo>
                  <a:lnTo>
                    <a:pt x="81" y="326"/>
                  </a:lnTo>
                  <a:lnTo>
                    <a:pt x="67" y="305"/>
                  </a:lnTo>
                  <a:lnTo>
                    <a:pt x="56" y="284"/>
                  </a:lnTo>
                  <a:lnTo>
                    <a:pt x="48" y="261"/>
                  </a:lnTo>
                  <a:lnTo>
                    <a:pt x="44" y="238"/>
                  </a:lnTo>
                  <a:lnTo>
                    <a:pt x="42" y="214"/>
                  </a:lnTo>
                  <a:lnTo>
                    <a:pt x="44" y="191"/>
                  </a:lnTo>
                  <a:lnTo>
                    <a:pt x="50" y="168"/>
                  </a:lnTo>
                  <a:lnTo>
                    <a:pt x="60" y="143"/>
                  </a:lnTo>
                  <a:lnTo>
                    <a:pt x="71" y="120"/>
                  </a:lnTo>
                  <a:lnTo>
                    <a:pt x="85" y="98"/>
                  </a:lnTo>
                  <a:lnTo>
                    <a:pt x="100" y="81"/>
                  </a:lnTo>
                  <a:lnTo>
                    <a:pt x="114" y="66"/>
                  </a:lnTo>
                  <a:lnTo>
                    <a:pt x="127" y="54"/>
                  </a:lnTo>
                  <a:lnTo>
                    <a:pt x="141" y="46"/>
                  </a:lnTo>
                  <a:lnTo>
                    <a:pt x="151" y="42"/>
                  </a:lnTo>
                  <a:lnTo>
                    <a:pt x="139" y="0"/>
                  </a:lnTo>
                  <a:lnTo>
                    <a:pt x="124" y="6"/>
                  </a:lnTo>
                  <a:lnTo>
                    <a:pt x="106" y="17"/>
                  </a:lnTo>
                  <a:lnTo>
                    <a:pt x="87" y="31"/>
                  </a:lnTo>
                  <a:lnTo>
                    <a:pt x="69" y="50"/>
                  </a:lnTo>
                  <a:lnTo>
                    <a:pt x="50" y="71"/>
                  </a:lnTo>
                  <a:lnTo>
                    <a:pt x="35" y="96"/>
                  </a:lnTo>
                  <a:lnTo>
                    <a:pt x="21" y="125"/>
                  </a:lnTo>
                  <a:lnTo>
                    <a:pt x="10" y="156"/>
                  </a:lnTo>
                  <a:lnTo>
                    <a:pt x="4" y="178"/>
                  </a:lnTo>
                  <a:lnTo>
                    <a:pt x="0" y="203"/>
                  </a:lnTo>
                  <a:lnTo>
                    <a:pt x="0" y="228"/>
                  </a:lnTo>
                  <a:lnTo>
                    <a:pt x="4" y="255"/>
                  </a:lnTo>
                  <a:lnTo>
                    <a:pt x="11" y="286"/>
                  </a:lnTo>
                  <a:lnTo>
                    <a:pt x="23" y="315"/>
                  </a:lnTo>
                  <a:lnTo>
                    <a:pt x="42" y="348"/>
                  </a:lnTo>
                  <a:lnTo>
                    <a:pt x="67" y="379"/>
                  </a:lnTo>
                  <a:lnTo>
                    <a:pt x="71" y="381"/>
                  </a:lnTo>
                  <a:lnTo>
                    <a:pt x="100" y="400"/>
                  </a:lnTo>
                  <a:lnTo>
                    <a:pt x="129" y="413"/>
                  </a:lnTo>
                  <a:lnTo>
                    <a:pt x="160" y="425"/>
                  </a:lnTo>
                  <a:lnTo>
                    <a:pt x="191" y="431"/>
                  </a:lnTo>
                  <a:lnTo>
                    <a:pt x="222" y="437"/>
                  </a:lnTo>
                  <a:lnTo>
                    <a:pt x="255" y="441"/>
                  </a:lnTo>
                  <a:lnTo>
                    <a:pt x="286" y="442"/>
                  </a:lnTo>
                  <a:lnTo>
                    <a:pt x="319" y="442"/>
                  </a:lnTo>
                  <a:lnTo>
                    <a:pt x="359" y="444"/>
                  </a:lnTo>
                  <a:lnTo>
                    <a:pt x="400" y="448"/>
                  </a:lnTo>
                  <a:lnTo>
                    <a:pt x="440" y="454"/>
                  </a:lnTo>
                  <a:lnTo>
                    <a:pt x="479" y="466"/>
                  </a:lnTo>
                  <a:lnTo>
                    <a:pt x="516" y="481"/>
                  </a:lnTo>
                  <a:lnTo>
                    <a:pt x="552" y="504"/>
                  </a:lnTo>
                  <a:lnTo>
                    <a:pt x="585" y="535"/>
                  </a:lnTo>
                  <a:lnTo>
                    <a:pt x="618" y="576"/>
                  </a:lnTo>
                  <a:lnTo>
                    <a:pt x="514" y="655"/>
                  </a:lnTo>
                  <a:lnTo>
                    <a:pt x="718" y="678"/>
                  </a:lnTo>
                  <a:lnTo>
                    <a:pt x="743" y="477"/>
                  </a:lnTo>
                  <a:lnTo>
                    <a:pt x="653" y="549"/>
                  </a:lnTo>
                  <a:close/>
                </a:path>
              </a:pathLst>
            </a:custGeom>
            <a:solidFill>
              <a:srgbClr val="A80000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098" name="Picture 2" descr="http://kartiny.ucoz.ru/_ph/62/1/90240893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7544" y="764704"/>
            <a:ext cx="2808312" cy="2448272"/>
          </a:xfrm>
          <a:prstGeom prst="rect">
            <a:avLst/>
          </a:prstGeom>
          <a:noFill/>
        </p:spPr>
      </p:pic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635896" y="3717032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но 1 8"/>
          <p:cNvSpPr/>
          <p:nvPr/>
        </p:nvSpPr>
        <p:spPr>
          <a:xfrm>
            <a:off x="2123728" y="2924944"/>
            <a:ext cx="5040560" cy="324036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3923928" y="0"/>
            <a:ext cx="4896544" cy="285293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251520" y="260648"/>
            <a:ext cx="3744416" cy="2664296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836712"/>
            <a:ext cx="2304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Общее в объектах 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908720"/>
            <a:ext cx="4752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Различия между объектами 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1" y="3244334"/>
            <a:ext cx="83529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определяется их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свойствами 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004048" y="2924944"/>
            <a:ext cx="3744416" cy="2016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3068960"/>
            <a:ext cx="2232248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43808" y="764704"/>
            <a:ext cx="3744416" cy="1656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124744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Свойства 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5" y="3244334"/>
            <a:ext cx="17281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3244334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значение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555776" y="2348880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28184" y="2204864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64036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Русские счеты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www.digicamfotos.de/wp-content/japanese-soroban-abacus-i1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1340768"/>
            <a:ext cx="2952328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465313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Японский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соробан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ito.vspu.net/SAIT/inst_kaf/kafedru/matem_fizuka_tex_osv/www/ENK/ENMK_histori/zmist/stud_rob/12_13/Slavinska/%B2%F1%EE%F0%B3%FF%20%B2%ED%F4%EE%F0%EC%E0%F2%E8%EA%E8/Prustrui/images/image0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476672"/>
            <a:ext cx="2571750" cy="4032448"/>
          </a:xfrm>
          <a:prstGeom prst="rect">
            <a:avLst/>
          </a:prstGeom>
          <a:noFill/>
        </p:spPr>
      </p:pic>
      <p:pic>
        <p:nvPicPr>
          <p:cNvPr id="1034" name="Picture 10" descr="http://www.nkj.ru/upload/iblock/292/292c38cdeb3a3967e0118f730d24475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4168" y="1340768"/>
            <a:ext cx="2880320" cy="28083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84168" y="465313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Китайский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суан-пан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580112" y="3573016"/>
            <a:ext cx="3168352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573016"/>
            <a:ext cx="3600400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620688"/>
            <a:ext cx="6768752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Имя свойства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645025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Число косточек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 одной спице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040064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число спиц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stCxn id="5" idx="2"/>
            <a:endCxn id="6" idx="0"/>
          </p:cNvCxnSpPr>
          <p:nvPr/>
        </p:nvCxnSpPr>
        <p:spPr>
          <a:xfrm flipH="1">
            <a:off x="2411760" y="2060848"/>
            <a:ext cx="2304256" cy="15121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9" idx="0"/>
          </p:cNvCxnSpPr>
          <p:nvPr/>
        </p:nvCxnSpPr>
        <p:spPr>
          <a:xfrm>
            <a:off x="5004048" y="2060848"/>
            <a:ext cx="2160240" cy="15121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6516216" y="2708920"/>
            <a:ext cx="2376264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75856" y="2636912"/>
            <a:ext cx="3096344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3528" y="2708920"/>
            <a:ext cx="2664296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404664"/>
            <a:ext cx="5472608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299695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русских счетов равно 10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299695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японских счетов равно 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306896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китайских счетов равно 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69269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ЗНАЧЕНИЕ СВОЙСТВА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число косточек на одной спице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763688" y="1844824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11" idx="0"/>
          </p:cNvCxnSpPr>
          <p:nvPr/>
        </p:nvCxnSpPr>
        <p:spPr>
          <a:xfrm>
            <a:off x="6876256" y="1772816"/>
            <a:ext cx="82809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16016" y="198884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6516216" y="2996952"/>
            <a:ext cx="2376264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79912" y="2996952"/>
            <a:ext cx="2520280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2996952"/>
            <a:ext cx="2880320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95736" y="404664"/>
            <a:ext cx="4464496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908721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ЗНАЧЕНИЕ СВОЙСТВА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число спиц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9" y="3244334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русских счетов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равно 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19" y="3244334"/>
            <a:ext cx="2189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китайских счетов равно 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324433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японских счетов равно 13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7" idx="0"/>
          </p:cNvCxnSpPr>
          <p:nvPr/>
        </p:nvCxnSpPr>
        <p:spPr>
          <a:xfrm flipH="1">
            <a:off x="1907704" y="1844824"/>
            <a:ext cx="100811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00192" y="1628800"/>
            <a:ext cx="115212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60032" y="198884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108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ОБЪЕКТЫ И ИХ СВОЙСТВА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 И ИХ СВОЙСТВА</dc:title>
  <dc:creator>HOME</dc:creator>
  <cp:lastModifiedBy>HOME</cp:lastModifiedBy>
  <cp:revision>31</cp:revision>
  <dcterms:created xsi:type="dcterms:W3CDTF">2013-12-08T08:32:43Z</dcterms:created>
  <dcterms:modified xsi:type="dcterms:W3CDTF">2014-01-09T17:56:26Z</dcterms:modified>
</cp:coreProperties>
</file>