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B48B02-14D9-45DC-9EBB-1C8117BC69C1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0BF982-E60D-442F-94F6-40AFB3C1C9E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Pictures\informatik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340768"/>
            <a:ext cx="626469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Информатика </a:t>
            </a:r>
            <a:r>
              <a:rPr lang="ru-RU" smtClean="0"/>
              <a:t>3 класс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п</a:t>
            </a:r>
          </a:p>
          <a:p>
            <a:r>
              <a:rPr lang="ru-RU" sz="3600" dirty="0" smtClean="0">
                <a:solidFill>
                  <a:srgbClr val="00B0F0"/>
                </a:solidFill>
              </a:rPr>
              <a:t>                      1.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вал</a:t>
            </a:r>
          </a:p>
          <a:p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                  2.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в</a:t>
            </a:r>
            <a:r>
              <a:rPr lang="ru-RU" sz="3600" dirty="0" smtClean="0"/>
              <a:t>етвление</a:t>
            </a:r>
          </a:p>
          <a:p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                        т</a:t>
            </a:r>
          </a:p>
          <a:p>
            <a:r>
              <a:rPr lang="ru-RU" sz="3600" dirty="0" smtClean="0">
                <a:solidFill>
                  <a:srgbClr val="00B0F0"/>
                </a:solidFill>
              </a:rPr>
              <a:t>              3.</a:t>
            </a:r>
            <a:r>
              <a:rPr lang="ru-RU" sz="3600" dirty="0" smtClean="0"/>
              <a:t>   алг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ритм</a:t>
            </a:r>
          </a:p>
          <a:p>
            <a:r>
              <a:rPr lang="ru-RU" sz="3600" dirty="0" smtClean="0">
                <a:solidFill>
                  <a:srgbClr val="00B0F0"/>
                </a:solidFill>
              </a:rPr>
              <a:t>                    4.</a:t>
            </a:r>
            <a:r>
              <a:rPr lang="ru-RU" sz="3600" dirty="0" smtClean="0">
                <a:solidFill>
                  <a:srgbClr val="FF0000"/>
                </a:solidFill>
              </a:rPr>
              <a:t>  р</a:t>
            </a:r>
            <a:r>
              <a:rPr lang="ru-RU" sz="3600" dirty="0" smtClean="0"/>
              <a:t>омб</a:t>
            </a:r>
          </a:p>
          <a:p>
            <a:r>
              <a:rPr lang="ru-RU" sz="3600" dirty="0" smtClean="0"/>
              <a:t>  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</a:p>
          <a:p>
            <a:r>
              <a:rPr lang="ru-RU" sz="3600" dirty="0" smtClean="0">
                <a:solidFill>
                  <a:srgbClr val="00B0F0"/>
                </a:solidFill>
              </a:rPr>
              <a:t>                    5.</a:t>
            </a: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FF0000"/>
                </a:solidFill>
              </a:rPr>
              <a:t>н</a:t>
            </a:r>
            <a:r>
              <a:rPr lang="ru-RU" sz="3600" dirty="0" smtClean="0"/>
              <a:t>ачало</a:t>
            </a:r>
          </a:p>
          <a:p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               6.</a:t>
            </a:r>
            <a:r>
              <a:rPr lang="ru-RU" sz="3600" dirty="0" smtClean="0"/>
              <a:t>  ц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кличный</a:t>
            </a:r>
          </a:p>
          <a:p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             7.</a:t>
            </a:r>
            <a:r>
              <a:rPr lang="ru-RU" sz="3600" dirty="0" smtClean="0"/>
              <a:t>  кон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ц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792088"/>
          </a:xfrm>
        </p:spPr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6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Составлять алгоритмы</a:t>
            </a:r>
          </a:p>
          <a:p>
            <a:pPr marL="0" indent="0">
              <a:buNone/>
            </a:pPr>
            <a:r>
              <a:rPr lang="ru-RU" sz="4000" dirty="0" smtClean="0"/>
              <a:t>Выполнять алгоритмы</a:t>
            </a:r>
          </a:p>
          <a:p>
            <a:pPr marL="0" indent="0">
              <a:buNone/>
            </a:pPr>
            <a:r>
              <a:rPr lang="ru-RU" sz="4000" dirty="0" smtClean="0"/>
              <a:t>Записывать схемы алгоритмов</a:t>
            </a:r>
          </a:p>
          <a:p>
            <a:pPr marL="0" indent="0">
              <a:buNone/>
            </a:pPr>
            <a:r>
              <a:rPr lang="ru-RU" sz="4000" dirty="0" smtClean="0"/>
              <a:t>Вспомним виды алгоритмов</a:t>
            </a:r>
          </a:p>
          <a:p>
            <a:pPr marL="0" indent="0">
              <a:buNone/>
            </a:pPr>
            <a:r>
              <a:rPr lang="ru-RU" sz="4000" dirty="0" smtClean="0"/>
              <a:t>Записывать условия (вопросы) цикличных алгоритмов и алгоритмов с ветвлениями</a:t>
            </a:r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27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Остров Обезьян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/>
          <a:lstStyle/>
          <a:p>
            <a:r>
              <a:rPr lang="ru-RU" dirty="0" smtClean="0"/>
              <a:t>Мы смешные                  обезьянки</a:t>
            </a:r>
          </a:p>
          <a:p>
            <a:r>
              <a:rPr lang="ru-RU" dirty="0" smtClean="0"/>
              <a:t>Любим бегать и скакать</a:t>
            </a:r>
          </a:p>
          <a:p>
            <a:r>
              <a:rPr lang="ru-RU" dirty="0" smtClean="0"/>
              <a:t>С нами дружно поиграйте-</a:t>
            </a:r>
          </a:p>
          <a:p>
            <a:r>
              <a:rPr lang="ru-RU" dirty="0" smtClean="0"/>
              <a:t>Мы поможем путь узнать.</a:t>
            </a:r>
            <a:endParaRPr lang="ru-RU" dirty="0"/>
          </a:p>
        </p:txBody>
      </p:sp>
      <p:pic>
        <p:nvPicPr>
          <p:cNvPr id="1026" name="Picture 2" descr="C:\Users\1\Pictures\картинки\b3d968d8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410445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Бухта Водяного</a:t>
            </a:r>
            <a:endParaRPr lang="ru-RU" dirty="0"/>
          </a:p>
        </p:txBody>
      </p:sp>
      <p:pic>
        <p:nvPicPr>
          <p:cNvPr id="2050" name="Picture 2" descr="C:\Users\1\Pictures\картинки\vo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700808"/>
            <a:ext cx="36004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r>
              <a:rPr lang="ru-RU" dirty="0" smtClean="0"/>
              <a:t>Я просил прислать мне друга.</a:t>
            </a:r>
          </a:p>
          <a:p>
            <a:r>
              <a:rPr lang="ru-RU" dirty="0" smtClean="0"/>
              <a:t>Что прислали? Не пойму!</a:t>
            </a:r>
          </a:p>
          <a:p>
            <a:r>
              <a:rPr lang="ru-RU" dirty="0" smtClean="0"/>
              <a:t>Что за шифр такой ребята?</a:t>
            </a:r>
          </a:p>
          <a:p>
            <a:r>
              <a:rPr lang="ru-RU" dirty="0" smtClean="0"/>
              <a:t>Разгадать я не могу.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4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Скала Русалок</a:t>
            </a:r>
            <a:endParaRPr lang="ru-RU" dirty="0"/>
          </a:p>
        </p:txBody>
      </p:sp>
      <p:pic>
        <p:nvPicPr>
          <p:cNvPr id="3074" name="Picture 2" descr="C:\Users\1\Pictures\картинки\27938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700808"/>
            <a:ext cx="381642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Мы, русалки ,загадали</a:t>
            </a:r>
          </a:p>
          <a:p>
            <a:r>
              <a:rPr lang="ru-RU" sz="2400" dirty="0" smtClean="0"/>
              <a:t>То, что сами не узнали.</a:t>
            </a:r>
          </a:p>
          <a:p>
            <a:r>
              <a:rPr lang="ru-RU" sz="2400" dirty="0" smtClean="0"/>
              <a:t>Где тут цикл, а где ветвленье?</a:t>
            </a:r>
          </a:p>
          <a:p>
            <a:r>
              <a:rPr lang="ru-RU" sz="2400" dirty="0" smtClean="0"/>
              <a:t>Знают дети без сомненья.</a:t>
            </a:r>
          </a:p>
          <a:p>
            <a:r>
              <a:rPr lang="ru-RU" sz="2400" dirty="0" smtClean="0"/>
              <a:t>Молча покажите нам,</a:t>
            </a:r>
          </a:p>
          <a:p>
            <a:r>
              <a:rPr lang="ru-RU" sz="2400" dirty="0" smtClean="0"/>
              <a:t>Путь дальнейший скажем вам.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62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Водоворот Осьминога</a:t>
            </a:r>
            <a:endParaRPr lang="ru-RU" dirty="0"/>
          </a:p>
        </p:txBody>
      </p:sp>
      <p:pic>
        <p:nvPicPr>
          <p:cNvPr id="4098" name="Picture 2" descr="C:\Users\1\Pictures\картинки\c6a1b82ca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944" y="2376487"/>
            <a:ext cx="33337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меня случилось горе-</a:t>
            </a:r>
          </a:p>
          <a:p>
            <a:r>
              <a:rPr lang="ru-RU" sz="2400" dirty="0" smtClean="0"/>
              <a:t>Сын мой убежал из дома.</a:t>
            </a:r>
          </a:p>
          <a:p>
            <a:r>
              <a:rPr lang="ru-RU" sz="2400" dirty="0" smtClean="0"/>
              <a:t>Вот четыре </a:t>
            </a:r>
            <a:r>
              <a:rPr lang="ru-RU" sz="2400" dirty="0" err="1" smtClean="0"/>
              <a:t>осьминожка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Кто из них мой милый крошка?</a:t>
            </a:r>
          </a:p>
          <a:p>
            <a:endParaRPr lang="ru-RU" sz="2400" dirty="0" smtClean="0"/>
          </a:p>
          <a:p>
            <a:r>
              <a:rPr lang="ru-RU" sz="2400" dirty="0" smtClean="0"/>
              <a:t>Семь щупалец.</a:t>
            </a:r>
          </a:p>
          <a:p>
            <a:r>
              <a:rPr lang="ru-RU" sz="2400" dirty="0" smtClean="0"/>
              <a:t>Есть шляпа.</a:t>
            </a:r>
          </a:p>
          <a:p>
            <a:r>
              <a:rPr lang="ru-RU" sz="2400" dirty="0" smtClean="0"/>
              <a:t>Улыбается.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49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dirty="0" smtClean="0"/>
              <a:t>Остров затонувших кораблей</a:t>
            </a:r>
            <a:endParaRPr lang="ru-RU" dirty="0"/>
          </a:p>
        </p:txBody>
      </p:sp>
      <p:pic>
        <p:nvPicPr>
          <p:cNvPr id="5122" name="Picture 2" descr="C:\Users\1\Pictures\картинки\640x480_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40386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59936" cy="48272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Нет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                      да                          </a:t>
            </a:r>
            <a:endParaRPr lang="ru-RU" dirty="0"/>
          </a:p>
          <a:p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52120" y="1340768"/>
            <a:ext cx="2016224" cy="4320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844824"/>
            <a:ext cx="3096344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Положи 1 лист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8003" y="2348880"/>
            <a:ext cx="309634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Встань на него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888940"/>
            <a:ext cx="309634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Положи 2 лист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35270" y="3409049"/>
            <a:ext cx="309634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Встань на него</a:t>
            </a:r>
            <a:endParaRPr lang="ru-RU" dirty="0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5193783" y="4277372"/>
            <a:ext cx="3024336" cy="864096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Дошёл до доски?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58063" y="5669221"/>
            <a:ext cx="2016224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4"/>
            <a:endCxn id="5" idx="0"/>
          </p:cNvCxnSpPr>
          <p:nvPr/>
        </p:nvCxnSpPr>
        <p:spPr>
          <a:xfrm>
            <a:off x="6660232" y="1772816"/>
            <a:ext cx="1080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7" idx="0"/>
          </p:cNvCxnSpPr>
          <p:nvPr/>
        </p:nvCxnSpPr>
        <p:spPr>
          <a:xfrm>
            <a:off x="6766175" y="2708920"/>
            <a:ext cx="2069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8" idx="0"/>
          </p:cNvCxnSpPr>
          <p:nvPr/>
        </p:nvCxnSpPr>
        <p:spPr>
          <a:xfrm>
            <a:off x="6768244" y="3248980"/>
            <a:ext cx="15198" cy="16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  <a:endCxn id="9" idx="0"/>
          </p:cNvCxnSpPr>
          <p:nvPr/>
        </p:nvCxnSpPr>
        <p:spPr>
          <a:xfrm flipH="1">
            <a:off x="6705951" y="3769089"/>
            <a:ext cx="77491" cy="508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2"/>
            <a:endCxn id="10" idx="0"/>
          </p:cNvCxnSpPr>
          <p:nvPr/>
        </p:nvCxnSpPr>
        <p:spPr>
          <a:xfrm>
            <a:off x="6705951" y="5141468"/>
            <a:ext cx="60224" cy="527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9" idx="1"/>
          </p:cNvCxnSpPr>
          <p:nvPr/>
        </p:nvCxnSpPr>
        <p:spPr>
          <a:xfrm rot="10800000" flipH="1">
            <a:off x="5193783" y="2009120"/>
            <a:ext cx="1260140" cy="2700300"/>
          </a:xfrm>
          <a:prstGeom prst="bentConnector4">
            <a:avLst>
              <a:gd name="adj1" fmla="val -18141"/>
              <a:gd name="adj2" fmla="val 1096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>
            <a:stCxn id="5" idx="2"/>
            <a:endCxn id="6" idx="0"/>
          </p:cNvCxnSpPr>
          <p:nvPr/>
        </p:nvCxnSpPr>
        <p:spPr>
          <a:xfrm flipH="1">
            <a:off x="6766175" y="2132856"/>
            <a:ext cx="2069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0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/>
              <a:t>Молодцы!</a:t>
            </a:r>
            <a:endParaRPr lang="ru-RU" sz="8000" dirty="0"/>
          </a:p>
        </p:txBody>
      </p:sp>
      <p:pic>
        <p:nvPicPr>
          <p:cNvPr id="8" name="Picture 2" descr="C:\Users\1\Pictures\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74441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628800"/>
            <a:ext cx="1368152" cy="4572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4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198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Информатика 3 класс</vt:lpstr>
      <vt:lpstr>      </vt:lpstr>
      <vt:lpstr>Задачи урока</vt:lpstr>
      <vt:lpstr>Остров Обезьян</vt:lpstr>
      <vt:lpstr>Бухта Водяного</vt:lpstr>
      <vt:lpstr>Скала Русалок</vt:lpstr>
      <vt:lpstr>Водоворот Осьминога</vt:lpstr>
      <vt:lpstr>Остров затонувших кораблей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2013-10-07T17:46:34Z</dcterms:created>
  <dcterms:modified xsi:type="dcterms:W3CDTF">2013-10-14T16:25:06Z</dcterms:modified>
</cp:coreProperties>
</file>