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94568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3133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366C1-5B47-4B16-8C0C-F5F5899C95DA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6F0F3-700F-4D3F-87E1-733623A1C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5212" t="57243" r="2114" b="666"/>
          <a:stretch>
            <a:fillRect/>
          </a:stretch>
        </p:blipFill>
        <p:spPr bwMode="auto">
          <a:xfrm>
            <a:off x="4648200" y="76200"/>
            <a:ext cx="4419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67200" y="1762542"/>
            <a:ext cx="4876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Памятка</a:t>
            </a:r>
          </a:p>
          <a:p>
            <a:pPr algn="ctr"/>
            <a:endParaRPr lang="ru-RU" sz="2800" b="1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для родителей</a:t>
            </a:r>
          </a:p>
          <a:p>
            <a:pPr algn="ctr"/>
            <a:endParaRPr lang="ru-RU" sz="2400" b="1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3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первоклассников</a:t>
            </a:r>
            <a:endParaRPr lang="ru-RU" sz="23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7778" y="4191000"/>
            <a:ext cx="291137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latin typeface="Comic Sans MS" pitchFamily="66" charset="0"/>
              </a:rPr>
              <a:t>Подготовила:</a:t>
            </a:r>
          </a:p>
          <a:p>
            <a:pPr algn="ctr"/>
            <a:r>
              <a:rPr lang="ru-RU" sz="1400" b="1" dirty="0" smtClean="0">
                <a:latin typeface="Comic Sans MS" pitchFamily="66" charset="0"/>
              </a:rPr>
              <a:t>учитель начальных классов</a:t>
            </a:r>
          </a:p>
          <a:p>
            <a:pPr algn="ctr"/>
            <a:r>
              <a:rPr lang="ru-RU" sz="1400" b="1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ru-RU" sz="1600" b="1" dirty="0" smtClean="0">
                <a:latin typeface="Comic Sans MS" pitchFamily="66" charset="0"/>
              </a:rPr>
              <a:t>НАТАЛЬЯ МИХАЙЛОВНА </a:t>
            </a:r>
          </a:p>
          <a:p>
            <a:pPr algn="ctr"/>
            <a:r>
              <a:rPr lang="ru-RU" sz="1600" b="1" dirty="0" smtClean="0">
                <a:latin typeface="Comic Sans MS" pitchFamily="66" charset="0"/>
              </a:rPr>
              <a:t>ПРИХОДЬКО </a:t>
            </a:r>
            <a:endParaRPr lang="ru-RU" sz="16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2194" y="1153180"/>
            <a:ext cx="1754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Comic Sans MS" pitchFamily="66" charset="0"/>
              </a:rPr>
              <a:t>МОБУ «СОШ №4»</a:t>
            </a:r>
          </a:p>
          <a:p>
            <a:r>
              <a:rPr lang="ru-RU" sz="1400" dirty="0" err="1" smtClean="0">
                <a:latin typeface="Comic Sans MS" pitchFamily="66" charset="0"/>
              </a:rPr>
              <a:t>пгт</a:t>
            </a:r>
            <a:r>
              <a:rPr lang="ru-RU" sz="1400" dirty="0" smtClean="0">
                <a:latin typeface="Comic Sans MS" pitchFamily="66" charset="0"/>
              </a:rPr>
              <a:t> Пойковский</a:t>
            </a:r>
            <a:endParaRPr lang="ru-RU" sz="1400" dirty="0">
              <a:latin typeface="Comic Sans MS" pitchFamily="66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76200" y="38473"/>
            <a:ext cx="4572000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еречень принадлежностей для уроков трудового обучения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(все складываем в папку, папку</a:t>
            </a:r>
            <a:r>
              <a:rPr kumimoji="0" lang="ru-RU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подписываем,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всё содержимое подписываем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Например: Иванов Сергей)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1. Пластилин. Тряпочка для рук.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2. Набор цветной бумаги.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3. Набор картона.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4. Бумага для рисования (1 папка).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5. Карандаш простой (ТМ).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6. Линейка.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7. Ножницы с закругленными концами.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Comic Sans MS" pitchFamily="66" charset="0"/>
                <a:cs typeface="Times New Roman" pitchFamily="18" charset="0"/>
              </a:rPr>
              <a:t>8.Доска для </a:t>
            </a:r>
            <a:r>
              <a:rPr lang="ru-RU" sz="1200" dirty="0" err="1" smtClean="0">
                <a:latin typeface="Comic Sans MS" pitchFamily="66" charset="0"/>
                <a:cs typeface="Times New Roman" pitchFamily="18" charset="0"/>
              </a:rPr>
              <a:t>лепки,стеки</a:t>
            </a:r>
            <a:r>
              <a:rPr lang="ru-RU" sz="1200" dirty="0" smtClean="0">
                <a:latin typeface="Comic Sans MS" pitchFamily="66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-76200" y="2514600"/>
            <a:ext cx="4423006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еречень принадлежностей для уроков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изобразительного искусства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все складываем в папку, папку подписываем,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всё содержимое подписываем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Например: Иванов Сергей)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1.Художественные материалы: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Бумага для рисования (1 папка).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Набор акварельных красок (10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12цветов).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2. Инструменты и приспособления: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Карандаши простые средней мягкости (М, 2М).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Карандаши цветные (10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16 цветов).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Фломастеры.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Линейка 15 см.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Набор круглых кистей разных размеров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(желательно из натурального волоса).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Кисти плоские (средняя, крупная).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Резинка (мягкая).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Точилка для карандашей.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Баночка для воды (пластмассовая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Палитра.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600" y="6324600"/>
            <a:ext cx="3886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Comic Sans MS" pitchFamily="66" charset="0"/>
              </a:rPr>
              <a:t>Подготовила: учитель начальных классов</a:t>
            </a:r>
          </a:p>
          <a:p>
            <a:pPr algn="ctr"/>
            <a:r>
              <a:rPr lang="ru-RU" sz="1400" b="1" dirty="0" smtClean="0">
                <a:latin typeface="Comic Sans MS" pitchFamily="66" charset="0"/>
              </a:rPr>
              <a:t>НАТАЛЬЯ МИХАЙЛОВНА ПРИХОДЬКО </a:t>
            </a:r>
            <a:endParaRPr lang="ru-RU" sz="1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000" r="12000" b="7233"/>
          <a:stretch>
            <a:fillRect/>
          </a:stretch>
        </p:blipFill>
        <p:spPr bwMode="auto">
          <a:xfrm>
            <a:off x="7620000" y="3581400"/>
            <a:ext cx="145064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257800" y="273279"/>
            <a:ext cx="38862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Примерный набор канцелярских 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других принадлежностей для первоклассника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1. Сменная обувь.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2. Ранец.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3. Пенал.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два поточенных простых карандаша;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две шариковые ручки синего цвета;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линейка;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резинка (мягкая).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точилка для карандашей.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4. Тетради для первоклассников в косую линейку (6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8 штук).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5. Тетради в клеточку (6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8 штук).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6. Обложки для тетрадей(пластиковые, плотные)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7. Папка для тетрадей.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8. Дневник (простой для записи)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9. Обложки для учебников.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l="35333" r="34000" b="81373"/>
          <a:stretch>
            <a:fillRect/>
          </a:stretch>
        </p:blipFill>
        <p:spPr bwMode="auto">
          <a:xfrm>
            <a:off x="117762" y="4191000"/>
            <a:ext cx="4301838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76200" y="304800"/>
            <a:ext cx="44958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179388" marR="0" lvl="0" indent="-1793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ru-RU" sz="5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 помочь ребенку легче адаптироваться </a:t>
            </a:r>
          </a:p>
          <a:p>
            <a:pPr marL="179388" marR="0" lvl="0" indent="-1793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5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 школе"</a:t>
            </a:r>
            <a:endParaRPr kumimoji="0" lang="ru-RU" sz="56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Соблюдайте режим дня (даже в выходные дни),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обеспечивая полноценный сон и обязательные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прогулки на свежем воздухе.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Следите за тем, чтобы у ребенка было разнообразное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и здоровое питание, прием поливитаминов –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по рекомендации педиатра.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Провожая ребенка в школу, пожелайте ему удачи,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хорошего дня, но ни в коем случае не напутствуйте: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"Веди себя хорошо, не подведи меня…" и т.д.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Встречая после школы, не утомляйте ребенка вопросами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rPr>
              <a:t> 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типа: что было на уроке, спрашивали ли тебя сегодня? Но если ребенку нужно чем-то поделиться с вами, выговориться,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постарайтесь выслушать незамедлительно.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Позвольте ребенку отдохнуть 2-3 часа после школы.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48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 это время он может поиграть в спокойные игры или поспать. </a:t>
            </a:r>
            <a:endParaRPr kumimoji="0" lang="ru-RU" sz="480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Лучшее время для выполнения домашних заданий с 15 до 17 часов.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Между заданиями необходим перерыв 10-15 минут.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Ребенку необходимо иметь личную территорию, чтобы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побыть наедине с самим собой.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Не завышайте свои личные требования к ребенку.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Будьте терпеливы. Перед вами всего лишь семилетний ребенок.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Не сравнивайте ребенка со сверстниками, ведь все дети разные.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Хвалите ребенка! Это хороший стимул и настрой на позитив.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  <a:p>
            <a:pPr marL="179388" marR="0" lvl="0" indent="-1793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Будьте оптимистичны и помните, что решение всех существующих </a:t>
            </a:r>
            <a:r>
              <a:rPr lang="ru-RU" sz="56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проблем и успешность вашего ребенка – в ваших руках! </a:t>
            </a:r>
            <a:endParaRPr kumimoji="0" lang="ru-RU" sz="5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13157"/>
            <a:ext cx="3886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Comic Sans MS" pitchFamily="66" charset="0"/>
              </a:rPr>
              <a:t>Подготовила: учитель начальных классов</a:t>
            </a:r>
          </a:p>
          <a:p>
            <a:pPr algn="ctr"/>
            <a:r>
              <a:rPr lang="ru-RU" sz="1400" b="1" dirty="0" smtClean="0">
                <a:latin typeface="Comic Sans MS" pitchFamily="66" charset="0"/>
              </a:rPr>
              <a:t>НАТАЛЬЯ МИХАЙЛОВНА ПРИХОДЬКО 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34000" y="6324600"/>
            <a:ext cx="3886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Comic Sans MS" pitchFamily="66" charset="0"/>
              </a:rPr>
              <a:t>Подготовила: учитель начальных классов</a:t>
            </a:r>
          </a:p>
          <a:p>
            <a:pPr algn="ctr"/>
            <a:r>
              <a:rPr lang="ru-RU" sz="1400" b="1" dirty="0" smtClean="0">
                <a:latin typeface="Comic Sans MS" pitchFamily="66" charset="0"/>
              </a:rPr>
              <a:t>НАТАЛЬЯ МИХАЙЛОВНА ПРИХОДЬКО 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867400" y="4799856"/>
            <a:ext cx="275908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еречень принадлежностей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для уроков физкультуры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 Спортивная обувь.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2. Белая футболка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3.Чёрные шорты.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577</Words>
  <Application>Microsoft Office PowerPoint</Application>
  <PresentationFormat>Экран (4:3)</PresentationFormat>
  <Paragraphs>97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12</cp:revision>
  <dcterms:created xsi:type="dcterms:W3CDTF">2012-05-05T09:08:23Z</dcterms:created>
  <dcterms:modified xsi:type="dcterms:W3CDTF">2012-05-14T14:57:13Z</dcterms:modified>
</cp:coreProperties>
</file>