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96C485-A9C0-4159-9D54-DD4835F1CA01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391A68D-D92B-4FC3-AC5C-85C2A8B674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Fashion for stars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5580112" y="476672"/>
            <a:ext cx="914400" cy="914400"/>
          </a:xfrm>
          <a:prstGeom prst="star5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2 8"/>
          <p:cNvSpPr/>
          <p:nvPr/>
        </p:nvSpPr>
        <p:spPr>
          <a:xfrm>
            <a:off x="5436096" y="3501008"/>
            <a:ext cx="914400" cy="9144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1 9"/>
          <p:cNvSpPr/>
          <p:nvPr/>
        </p:nvSpPr>
        <p:spPr>
          <a:xfrm>
            <a:off x="8316416" y="1700808"/>
            <a:ext cx="914400" cy="914400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619672" y="764704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8800" dirty="0"/>
          </a:p>
        </p:txBody>
      </p:sp>
      <p:sp>
        <p:nvSpPr>
          <p:cNvPr id="4" name="Пятно 2 3"/>
          <p:cNvSpPr/>
          <p:nvPr/>
        </p:nvSpPr>
        <p:spPr>
          <a:xfrm>
            <a:off x="4427984" y="3356992"/>
            <a:ext cx="1368152" cy="151216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12-конечная звезда 4"/>
          <p:cNvSpPr/>
          <p:nvPr/>
        </p:nvSpPr>
        <p:spPr>
          <a:xfrm>
            <a:off x="2051720" y="3284984"/>
            <a:ext cx="914400" cy="1634480"/>
          </a:xfrm>
          <a:prstGeom prst="star1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6300192" y="3645024"/>
            <a:ext cx="1850504" cy="1202432"/>
          </a:xfrm>
          <a:prstGeom prst="star5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68461" y="2708920"/>
            <a:ext cx="36070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Project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MFM  FOR  STARS</a:t>
            </a:r>
            <a:endParaRPr lang="ru-RU" dirty="0"/>
          </a:p>
        </p:txBody>
      </p:sp>
      <p:pic>
        <p:nvPicPr>
          <p:cNvPr id="4" name="Содержимое 3" descr="1277211368_fash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43250" y="1784350"/>
            <a:ext cx="3314700" cy="4572000"/>
          </a:xfrm>
        </p:spPr>
      </p:pic>
      <p:sp>
        <p:nvSpPr>
          <p:cNvPr id="5" name="Сердце 4"/>
          <p:cNvSpPr/>
          <p:nvPr/>
        </p:nvSpPr>
        <p:spPr>
          <a:xfrm>
            <a:off x="1403648" y="2204864"/>
            <a:ext cx="914400" cy="914400"/>
          </a:xfrm>
          <a:prstGeom prst="hear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244408" y="3356992"/>
            <a:ext cx="914400" cy="9144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1763688" y="5301208"/>
            <a:ext cx="914400" cy="914400"/>
          </a:xfrm>
          <a:prstGeom prst="irregularSeal1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Названия телепередач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Good  morning, kids!</a:t>
            </a:r>
          </a:p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Let`s  do sports!</a:t>
            </a: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When?  Where?  Why?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Let`s  sing and dance!</a:t>
            </a:r>
          </a:p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Telling stories about  pets.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8147248" cy="1260752"/>
          </a:xfrm>
        </p:spPr>
        <p:txBody>
          <a:bodyPr/>
          <a:lstStyle/>
          <a:p>
            <a:pPr algn="ctr"/>
            <a:r>
              <a:rPr lang="ru-RU" sz="32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Повторение лексики по теме </a:t>
            </a:r>
            <a:r>
              <a:rPr lang="en-US" sz="32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</a:t>
            </a:r>
            <a:r>
              <a:rPr lang="ru-RU" sz="3200" b="1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одежда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ru-RU" dirty="0" smtClean="0">
                <a:ln>
                  <a:solidFill>
                    <a:srgbClr val="FFFF00"/>
                  </a:solidFill>
                </a:ln>
              </a:rPr>
              <a:t>фонетическая разминка</a:t>
            </a:r>
          </a:p>
          <a:p>
            <a:pPr marL="582930" indent="-514350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Споем песню  «</a:t>
            </a:r>
            <a:r>
              <a:rPr lang="en-US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What do we wear</a:t>
            </a:r>
            <a: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»</a:t>
            </a:r>
            <a:endParaRPr lang="en-US" dirty="0" smtClean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 marL="582930" indent="-514350">
              <a:buAutoNum type="arabicPeriod"/>
            </a:pPr>
            <a:r>
              <a:rPr lang="ru-RU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</a:rPr>
              <a:t>Расскажем стихотворения.</a:t>
            </a:r>
            <a:endParaRPr lang="en-US" dirty="0" smtClean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  <a:p>
            <a:pPr marL="582930" indent="-514350">
              <a:buAutoNum type="arabicPeriod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Поиграем в игру  «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chain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</a:p>
          <a:p>
            <a:pPr marL="582930" indent="-514350">
              <a:buAutoNum type="arabicPeriod"/>
            </a:pPr>
            <a:r>
              <a:rPr lang="ru-RU" dirty="0" smtClean="0">
                <a:ln>
                  <a:solidFill>
                    <a:srgbClr val="FF0000"/>
                  </a:solidFill>
                </a:ln>
              </a:rPr>
              <a:t>Разыграем диалог «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In the shop</a:t>
            </a:r>
            <a:r>
              <a:rPr lang="ru-RU" dirty="0" smtClean="0">
                <a:ln>
                  <a:solidFill>
                    <a:srgbClr val="FF0000"/>
                  </a:solidFill>
                </a:ln>
              </a:rPr>
              <a:t>»</a:t>
            </a: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1835696" y="5733256"/>
            <a:ext cx="576064" cy="36004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 rot="363970">
            <a:off x="8601501" y="2003756"/>
            <a:ext cx="541255" cy="630372"/>
          </a:xfrm>
          <a:prstGeom prst="star6">
            <a:avLst>
              <a:gd name="adj" fmla="val 2653"/>
              <a:gd name="hf" fmla="val 115470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4860032" y="5589240"/>
            <a:ext cx="648072" cy="50405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 rot="19939909">
            <a:off x="1259632" y="908720"/>
            <a:ext cx="576064" cy="72008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 rot="19130640">
            <a:off x="8344278" y="5425668"/>
            <a:ext cx="527455" cy="624921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rita-ora-auf-dem-cover-glamo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060848"/>
            <a:ext cx="1728192" cy="2592288"/>
          </a:xfrm>
          <a:prstGeom prst="rect">
            <a:avLst/>
          </a:prstGeom>
        </p:spPr>
      </p:pic>
      <p:pic>
        <p:nvPicPr>
          <p:cNvPr id="6" name="Рисунок 5" descr="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916832"/>
            <a:ext cx="3456384" cy="3528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 подготовить красочную   обложку для журнала.</a:t>
            </a:r>
            <a:endParaRPr lang="ru-RU" sz="28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Содержимое 4" descr="5ff66d66a7eb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43608" y="1700808"/>
            <a:ext cx="3514725" cy="4572000"/>
          </a:xfrm>
        </p:spPr>
      </p:pic>
      <p:sp>
        <p:nvSpPr>
          <p:cNvPr id="8" name="5-конечная звезда 7"/>
          <p:cNvSpPr/>
          <p:nvPr/>
        </p:nvSpPr>
        <p:spPr>
          <a:xfrm>
            <a:off x="5436096" y="5013176"/>
            <a:ext cx="914400" cy="9144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899592" y="620688"/>
            <a:ext cx="914400" cy="914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3707904" y="2060848"/>
            <a:ext cx="914400" cy="914400"/>
          </a:xfrm>
          <a:prstGeom prst="star6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8100392" y="5589240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2 11"/>
          <p:cNvSpPr/>
          <p:nvPr/>
        </p:nvSpPr>
        <p:spPr>
          <a:xfrm>
            <a:off x="8229600" y="548680"/>
            <a:ext cx="914400" cy="914400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170</TotalTime>
  <Words>78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Слайд 1</vt:lpstr>
      <vt:lpstr>Слайд 2</vt:lpstr>
      <vt:lpstr>        MFM  FOR  STARS</vt:lpstr>
      <vt:lpstr>Названия телепередач</vt:lpstr>
      <vt:lpstr>Повторение лексики по теме            одежда:</vt:lpstr>
      <vt:lpstr>Домашнее задание: подготовить красочную   обложку для журнала.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topic is</dc:title>
  <dc:creator>user</dc:creator>
  <cp:lastModifiedBy>user</cp:lastModifiedBy>
  <cp:revision>18</cp:revision>
  <dcterms:created xsi:type="dcterms:W3CDTF">2013-09-14T12:15:56Z</dcterms:created>
  <dcterms:modified xsi:type="dcterms:W3CDTF">2013-09-14T15:06:52Z</dcterms:modified>
</cp:coreProperties>
</file>