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3" r:id="rId3"/>
    <p:sldId id="274" r:id="rId4"/>
    <p:sldId id="276" r:id="rId5"/>
    <p:sldId id="277" r:id="rId6"/>
    <p:sldId id="285" r:id="rId7"/>
    <p:sldId id="256" r:id="rId8"/>
    <p:sldId id="258" r:id="rId9"/>
    <p:sldId id="259" r:id="rId10"/>
    <p:sldId id="261" r:id="rId11"/>
    <p:sldId id="262" r:id="rId12"/>
    <p:sldId id="265" r:id="rId13"/>
    <p:sldId id="266" r:id="rId14"/>
    <p:sldId id="268" r:id="rId15"/>
    <p:sldId id="270" r:id="rId16"/>
    <p:sldId id="278" r:id="rId17"/>
    <p:sldId id="279" r:id="rId18"/>
    <p:sldId id="280" r:id="rId19"/>
    <p:sldId id="281" r:id="rId20"/>
    <p:sldId id="28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5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files.eclas.webnode.com/200000000-dd4b7de44d/adf57feb4f3d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i48.servimg.com/u/f64/16/34/77/27/laksiq10.png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http://i066.radikal.ru/0909/d7/02861f6b9c29.gif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hyperlink" Target="http://www.freeimageworks.com/images/FreeImageWorks.com-Schoolgirl-Holding-Pile-Of-4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.allday.ru/uploads/posts/2010-09/1285654870_1.jpg" TargetMode="Externa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gimn7.vrn.ru/content/images/198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.allday.ru/uploads/posts/2010-09/1285654864_2.jpg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festival.1september.ru/files/articles/59/5916/591641/img05.jpg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g15.nnm.ru/c/6/1/4/7/7d3f66f119320fb76c58e10957f.jpg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hyperlink" Target="http://www.strana-detctva.narod.ru/index.files/11111.jpg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74638"/>
            <a:ext cx="5786478" cy="1143000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СКОРО в ШКОЛУ!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http://www.edu.cap.ru/Home/4196/images/2011-2012/image001_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04" y="1428736"/>
            <a:ext cx="5072098" cy="45720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857356" y="5929330"/>
            <a:ext cx="5643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Автор презентации: учитель начальных классов </a:t>
            </a:r>
          </a:p>
          <a:p>
            <a:pPr algn="ctr"/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кв. категории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Пискунова Ирина Евгеньевна 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Школьные принадлежности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038600" cy="492922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 тетради в косую линейку,  2 тетради в клетку</a:t>
            </a:r>
          </a:p>
          <a:p>
            <a:pPr lvl="0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ручки цветные шариковые</a:t>
            </a:r>
          </a:p>
          <a:p>
            <a:pPr lvl="0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пенал</a:t>
            </a:r>
          </a:p>
          <a:p>
            <a:pPr lvl="0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цветные карандаши,  простой карандаш,  ластик</a:t>
            </a:r>
          </a:p>
          <a:p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линейка деревянная,  угольник</a:t>
            </a:r>
          </a:p>
          <a:p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Для урока физкультуры</a:t>
            </a:r>
          </a:p>
          <a:p>
            <a:pPr lvl="0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спортивная форма для зала</a:t>
            </a:r>
          </a:p>
          <a:p>
            <a:pPr lvl="0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спортивная форма для улицы</a:t>
            </a:r>
          </a:p>
          <a:p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Для урока технологии</a:t>
            </a:r>
          </a:p>
          <a:p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картон, цветная бумага, ножниц</a:t>
            </a:r>
          </a:p>
          <a:p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пластилин, доска для лепки</a:t>
            </a:r>
          </a:p>
          <a:p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клей ПВА, клей-карандаш, клеенка</a:t>
            </a:r>
          </a:p>
          <a:p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Для урока ИЗО</a:t>
            </a:r>
          </a:p>
          <a:p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краски, набор кисточек</a:t>
            </a:r>
          </a:p>
          <a:p>
            <a:pPr lvl="0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бумага в папке или альбом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://i.allday.ru/uploads/posts/1191268972_c4107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4" y="1428736"/>
            <a:ext cx="4152901" cy="4643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9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2" dur="2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7" dur="2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0" dur="2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3" dur="2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1446610_41132285_453806bb21e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/>
          <p:cNvSpPr txBox="1"/>
          <p:nvPr/>
        </p:nvSpPr>
        <p:spPr>
          <a:xfrm>
            <a:off x="857224" y="357166"/>
            <a:ext cx="800105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Санитарно-гигиенические требования и нормы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1428736"/>
            <a:ext cx="3735638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1. Ранец должен  весить от 500-800г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143108" y="2214554"/>
            <a:ext cx="6731138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2. В ранце или портфеле необходимо иметь несколько отделений </a:t>
            </a:r>
          </a:p>
          <a:p>
            <a:r>
              <a:rPr lang="ru-RU" dirty="0" smtClean="0"/>
              <a:t>и карманов для порядка в нем.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071537" y="2928934"/>
            <a:ext cx="6286545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3. У ранца обязательно должна быть  твёрдая спинка для обеспечения малышу правильной осанки.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71538" y="5357826"/>
            <a:ext cx="642942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4. Обувь должна быть удобной, высота каблука 5-10мм, </a:t>
            </a:r>
          </a:p>
          <a:p>
            <a:r>
              <a:rPr lang="ru-RU" dirty="0" smtClean="0"/>
              <a:t>для резиновой обуви – 4,5 – 5,0мм, с гибкой подошвой.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êàðëñîí_Pic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0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 rot="10800000" flipV="1">
            <a:off x="928662" y="403332"/>
            <a:ext cx="2857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ФГОС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1785926"/>
            <a:ext cx="3823739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УМК «Школа России» 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 редакцией А.А. Плешакова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5" y="3357562"/>
            <a:ext cx="1714512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Учебный план – нагрузка в неделю 21 ч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15074" y="5715016"/>
            <a:ext cx="251762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 ч – дополнительное 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5929330"/>
            <a:ext cx="3000396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ИТК – технологии, 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проектная деятельность, </a:t>
            </a: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SMART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-доска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1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5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9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3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7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9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0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1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5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7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8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9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УЧЕБНЫЙ ПЛАН 1 КЛАССА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Обучение грамоте (чтение и письмо) – 9ч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Математика – 4ч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Окружающий мир – 2ч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Технология – 1ч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Музыка – 1ч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ИЗО – 1ч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Физическая культура – 3 ч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105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2143116"/>
            <a:ext cx="3000396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22" descr="1_Pi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9672" y="188640"/>
            <a:ext cx="6696744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Заповеди для мамы и папы будущего первоклассника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1700808"/>
            <a:ext cx="7704856" cy="40011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Начинайте «забывать» о том, что ваш ребенок маленький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15816" y="2492896"/>
            <a:ext cx="5976664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ругайте, а тем более не оскорбляйте ребенка, </a:t>
            </a:r>
          </a:p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 в присутствии посторонних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3717032"/>
            <a:ext cx="6840760" cy="40011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Научите ребенка делиться своими проблемами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4437112"/>
            <a:ext cx="8424936" cy="40011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Чаще разговаривайте с ребенком,   отвечайте на каждый его вопрос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1640" y="5445224"/>
            <a:ext cx="7560840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Чаще хвалите ребенка,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не стройте свои отношения с ребенком только на запретах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51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1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1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дрей\Desktop\Природа\Pictures (7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" y="-30795"/>
            <a:ext cx="9144000" cy="704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7" y="188640"/>
            <a:ext cx="7776865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Умения, необходимые в начале первого года обучения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340768"/>
            <a:ext cx="2922018" cy="40011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Собрать свой портфель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5976" y="1540823"/>
            <a:ext cx="4176464" cy="70788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Поздороваться с учителем и детьми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8553" y="2420888"/>
            <a:ext cx="5195461" cy="4001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Задать вопрос учителю или однокласснику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3688" y="4077072"/>
            <a:ext cx="3664529" cy="40011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Слушать объяснения учителя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6016" y="3212976"/>
            <a:ext cx="2499274" cy="40011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Ответить на вопрос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07905" y="5341858"/>
            <a:ext cx="424847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Попросить учителя помочь, если непонятно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9000" y="6453336"/>
            <a:ext cx="4547527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Адекватно реагировать на замечания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13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75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Чему должен научиться 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ваш ребенок за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четверть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-main-pic" descr="Картинка 18 из 79883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12776"/>
            <a:ext cx="5976663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632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Знать и уметь: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038600" cy="4713387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такое речь, предложение, слово, слог, ударение, звуки речи.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Вычленять звуки в словах, определять их последовательность.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Правильно называть звуки в словах и характеризовать их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i-main-pic" descr="Картинка 29 из 79883">
            <a:hlinkClick r:id="rId2" tgtFrame="_blank"/>
          </p:cNvPr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412776"/>
            <a:ext cx="4464496" cy="49685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249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7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7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7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Знать и уметь:</a:t>
            </a:r>
            <a:endParaRPr lang="ru-RU" sz="4800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3754760" cy="4857403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Различать гласные и согласные звуки и буквы.</a:t>
            </a:r>
          </a:p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итать слоги.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Писать изученные строчные и заглавные буквы, их соединения и слова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i-main-pic" descr="Картинка 149 из 79883">
            <a:hlinkClick r:id="rId2" tgtFrame="_blank"/>
          </p:cNvPr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96752"/>
            <a:ext cx="4402832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882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Знать и уметь:</a:t>
            </a:r>
            <a:endParaRPr lang="ru-RU" sz="4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4857403"/>
          </a:xfrm>
          <a:blipFill>
            <a:blip r:embed="rId3"/>
            <a:tile tx="0" ty="0" sx="100000" sy="100000" flip="none" algn="tl"/>
          </a:blipFill>
        </p:spPr>
        <p:txBody>
          <a:bodyPr>
            <a:normAutofit fontScale="92500" lnSpcReduction="20000"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Вести счет предметов до 10 в прямом и обратном порядке и сравнивать.</a:t>
            </a:r>
          </a:p>
          <a:p>
            <a:pPr algn="ct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Читать письменные и печатные цифры, правильно их писать.</a:t>
            </a:r>
          </a:p>
          <a:p>
            <a:pPr algn="ct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Соотносить число предметов и цифру.</a:t>
            </a:r>
          </a:p>
          <a:p>
            <a:pPr algn="ct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Усвоить состав чисел: 2,3,4,5.</a:t>
            </a:r>
          </a:p>
          <a:p>
            <a:pPr algn="ct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Различать геометрические фигуры.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i-main-pic" descr="Картинка 22 из 79883">
            <a:hlinkClick r:id="rId4" tgtFrame="_blank"/>
          </p:cNvPr>
          <p:cNvPicPr>
            <a:picLocks noGrp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4608512" cy="504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797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Правило № 1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124744"/>
            <a:ext cx="3456384" cy="5001419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Родившийся ребенок в семье должен быть всегда желанным</a:t>
            </a:r>
            <a:endParaRPr lang="ru-RU" sz="40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i-main-pic" descr="Картинка 11 из 16631">
            <a:hlinkClick r:id="rId2" tgtFrame="_blank"/>
          </p:cNvPr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124744"/>
            <a:ext cx="4927406" cy="50014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803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3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-main-pic" descr="Картинка 124 из 79883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424936" cy="50405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877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Правило № 2</a:t>
            </a:r>
            <a:endParaRPr lang="ru-RU" sz="54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08104" y="1340768"/>
            <a:ext cx="3178696" cy="4785395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Не оставляйте маленьких детей без присмотра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i-main-pic" descr="Картинка 3 из 16631">
            <a:hlinkClick r:id="rId2" tgtFrame="_blank"/>
          </p:cNvPr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5040560" cy="50014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90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Правило № 3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3322712" cy="504056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Научите ребенка общаться с окружающим миром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i-main-pic" descr="Картинка 8 из 16631">
            <a:hlinkClick r:id="rId2" tgtFrame="_blank"/>
          </p:cNvPr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412776"/>
            <a:ext cx="4824536" cy="5112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372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79686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Правило №4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124744"/>
            <a:ext cx="3008313" cy="5184576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Научите ребенка распознавать добро и зло, истинные намерения людей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i-main-pic" descr="Картинка 10 из 16631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0"/>
            <a:ext cx="5328591" cy="6309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957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2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Правило № 5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0628" y="1428736"/>
            <a:ext cx="3686172" cy="4697427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Научите ребенка самостоятельно с честью и достоинством, без ущерба для жизни, выходить из сложных жизненных ситуаций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://www.strana-detctva.narod.ru/index.files/11111.jpg">
            <a:hlinkClick r:id="rId4" tgtFrame="_blank"/>
          </p:cNvPr>
          <p:cNvPicPr>
            <a:picLocks noGrp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428736"/>
            <a:ext cx="4500566" cy="4786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800" decel="100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Быть готовым к школе – не значит уметь читать, писать и считать. </a:t>
            </a:r>
            <a:b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Быть готовым к школе – значит быть готовым </a:t>
            </a:r>
            <a:b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всему этому научиться.</a:t>
            </a:r>
            <a:endParaRPr lang="ru-RU" sz="20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I:\DSC053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285860"/>
            <a:ext cx="7500991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Вхождение первоклассника в школьную жизнь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9124" y="1643050"/>
            <a:ext cx="4257676" cy="471490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Учитель, родители и дети – один коллектив.</a:t>
            </a:r>
          </a:p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Никогда не сравнивайте своего ребёнка с другим!</a:t>
            </a:r>
          </a:p>
          <a:p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Важно, что не учитель командует всем, а сами ребята реально могут изменить ход урока, помогая друг другу в учёбе!</a:t>
            </a:r>
            <a:endParaRPr lang="ru-RU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áóðàòèíî_Pic2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357298"/>
            <a:ext cx="400052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I:\PB1300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9388" y="-134938"/>
            <a:ext cx="9504363" cy="712946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00166" y="214290"/>
            <a:ext cx="5929354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Поговорим о школе, внутреннем распорядке, законах и правилах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86446" y="5072074"/>
            <a:ext cx="35004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Муниципальное казённое общеобразовательное учреждение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Колпская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средняя общеобразовательная школа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571</Words>
  <Application>Microsoft Office PowerPoint</Application>
  <PresentationFormat>Экран (4:3)</PresentationFormat>
  <Paragraphs>96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СКОРО в ШКОЛУ!</vt:lpstr>
      <vt:lpstr>Правило № 1</vt:lpstr>
      <vt:lpstr>Правило № 2</vt:lpstr>
      <vt:lpstr>Правило № 3</vt:lpstr>
      <vt:lpstr>Правило №4</vt:lpstr>
      <vt:lpstr>Правило № 5</vt:lpstr>
      <vt:lpstr>Быть готовым к школе – не значит уметь читать, писать и считать.  Быть готовым к школе – значит быть готовым  всему этому научиться.</vt:lpstr>
      <vt:lpstr>Вхождение первоклассника в школьную жизнь</vt:lpstr>
      <vt:lpstr>Презентация PowerPoint</vt:lpstr>
      <vt:lpstr>Школьные принадлежности</vt:lpstr>
      <vt:lpstr>Презентация PowerPoint</vt:lpstr>
      <vt:lpstr>Презентация PowerPoint</vt:lpstr>
      <vt:lpstr>УЧЕБНЫЙ ПЛАН 1 КЛАССА</vt:lpstr>
      <vt:lpstr>Презентация PowerPoint</vt:lpstr>
      <vt:lpstr>Презентация PowerPoint</vt:lpstr>
      <vt:lpstr>Чему должен научиться  ваш ребенок за I четверть</vt:lpstr>
      <vt:lpstr>Знать и уметь:</vt:lpstr>
      <vt:lpstr>Знать и уметь:</vt:lpstr>
      <vt:lpstr>Знать и уметь: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Быть готовым к школе – не значит уметь читать, писать и считать.  Быть готовым к школе – значит быть готовым  всему этому научиться.</dc:title>
  <cp:lastModifiedBy>админ</cp:lastModifiedBy>
  <cp:revision>69</cp:revision>
  <dcterms:modified xsi:type="dcterms:W3CDTF">2012-05-16T10:34:21Z</dcterms:modified>
</cp:coreProperties>
</file>